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Lst>
  <p:sldSz cy="6858000" cx="12192000"/>
  <p:notesSz cx="6858000" cy="9144000"/>
  <p:embeddedFontLst>
    <p:embeddedFont>
      <p:font typeface="Arial Black"/>
      <p:regular r:id="rId7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75" roundtripDataSignature="AMtx7mgB15b4rerGIyUBjJ7oQt8h3+AMn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397FD9E6-7DE9-4FFA-8ED6-E20252F99F6A}">
  <a:tblStyle styleId="{397FD9E6-7DE9-4FFA-8ED6-E20252F99F6A}"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090221F0-D40E-4A5C-BFFC-49888EE3E6E5}" styleName="Table_1">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31" Type="http://schemas.openxmlformats.org/officeDocument/2006/relationships/slide" Target="slides/slide26.xml"/><Relationship Id="rId75" Type="http://customschemas.google.com/relationships/presentationmetadata" Target="metadata"/><Relationship Id="rId30" Type="http://schemas.openxmlformats.org/officeDocument/2006/relationships/slide" Target="slides/slide25.xml"/><Relationship Id="rId74" Type="http://schemas.openxmlformats.org/officeDocument/2006/relationships/font" Target="fonts/ArialBlack-regular.fntdata"/><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71" Type="http://schemas.openxmlformats.org/officeDocument/2006/relationships/slide" Target="slides/slide66.xml"/><Relationship Id="rId70" Type="http://schemas.openxmlformats.org/officeDocument/2006/relationships/slide" Target="slides/slide65.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slide" Target="slides/slide61.xml"/><Relationship Id="rId21" Type="http://schemas.openxmlformats.org/officeDocument/2006/relationships/slide" Target="slides/slide16.xml"/><Relationship Id="rId65" Type="http://schemas.openxmlformats.org/officeDocument/2006/relationships/slide" Target="slides/slide60.xml"/><Relationship Id="rId24" Type="http://schemas.openxmlformats.org/officeDocument/2006/relationships/slide" Target="slides/slide19.xml"/><Relationship Id="rId68" Type="http://schemas.openxmlformats.org/officeDocument/2006/relationships/slide" Target="slides/slide63.xml"/><Relationship Id="rId23" Type="http://schemas.openxmlformats.org/officeDocument/2006/relationships/slide" Target="slides/slide18.xml"/><Relationship Id="rId67" Type="http://schemas.openxmlformats.org/officeDocument/2006/relationships/slide" Target="slides/slide62.xml"/><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slide" Target="slides/slide64.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c54b49c44c_2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c54b49c44c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 </a:t>
            </a:r>
            <a:r>
              <a:rPr lang="en-US" sz="1200">
                <a:solidFill>
                  <a:srgbClr val="DCDDDE"/>
                </a:solidFill>
                <a:highlight>
                  <a:srgbClr val="36393F"/>
                </a:highlight>
                <a:latin typeface="Malgun Gothic"/>
                <a:ea typeface="Malgun Gothic"/>
                <a:cs typeface="Malgun Gothic"/>
                <a:sym typeface="Malgun Gothic"/>
              </a:rPr>
              <a:t>어떠한 정치적 견해도 반영되지 않았습니다.. .그냥 구글링해서 바로 본 자료 첨부했ㅆ습니다</a:t>
            </a:r>
            <a:endParaRPr b="1"/>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c52798a3af_0_8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c52798a3af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여기 제맘대로 캡쳐해서 넣었는데 빼길 원하시면 편하게 지우셔도 됩니당 </a:t>
            </a:r>
            <a:endParaRPr/>
          </a:p>
          <a:p>
            <a:pPr indent="0" lvl="0" marL="0" rtl="0" algn="l">
              <a:spcBef>
                <a:spcPts val="0"/>
              </a:spcBef>
              <a:spcAft>
                <a:spcPts val="0"/>
              </a:spcAft>
              <a:buNone/>
            </a:pPr>
            <a:r>
              <a:rPr lang="en-US"/>
              <a:t>+ </a:t>
            </a:r>
            <a:r>
              <a:rPr lang="en-US"/>
              <a:t>딥러닝 모델 뿐만아니라 머신러닝 기법도 이용해보면서 다양한 모델을 시도해봤다고 언급 ? </a:t>
            </a:r>
            <a:endParaRPr/>
          </a:p>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c52798a3af_0_6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c52798a3af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여기 제맘대로 캡쳐해서 넣었는데 빼길 원하시면 편하게 지우셔도 됩니당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다음으로 프로젝트 수행에 대해 발표를 맡게 된 최유경</a:t>
            </a:r>
            <a:endParaRPr/>
          </a:p>
        </p:txBody>
      </p:sp>
      <p:sp>
        <p:nvSpPr>
          <p:cNvPr id="191" name="Google Shape;191;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c52798a3af_0_2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c52798a3af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먼저 저희의 개발 환경은 </a:t>
            </a:r>
            <a:endParaRPr/>
          </a:p>
          <a:p>
            <a:pPr indent="0" lvl="0" marL="0" rtl="0" algn="l">
              <a:spcBef>
                <a:spcPts val="0"/>
              </a:spcBef>
              <a:spcAft>
                <a:spcPts val="0"/>
              </a:spcAft>
              <a:buNone/>
            </a:pPr>
            <a:r>
              <a:rPr lang="en-US"/>
              <a:t>~~~을 사용했습니다.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 캐글데이터를 가져와서 사용했습니다. </a:t>
            </a:r>
            <a:endParaRPr/>
          </a:p>
        </p:txBody>
      </p:sp>
      <p:sp>
        <p:nvSpPr>
          <p:cNvPr id="206" name="Google Shape;206;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c52798a3af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train, test, val으로 총 세가지를 사용하였고 </a:t>
            </a:r>
            <a:endParaRPr/>
          </a:p>
          <a:p>
            <a:pPr indent="0" lvl="0" marL="0" rtl="0" algn="l">
              <a:spcBef>
                <a:spcPts val="0"/>
              </a:spcBef>
              <a:spcAft>
                <a:spcPts val="0"/>
              </a:spcAft>
              <a:buNone/>
            </a:pPr>
            <a:r>
              <a:rPr lang="en-US"/>
              <a:t>train은 16000개의 문장들과 감정단어로 이루어져있고</a:t>
            </a:r>
            <a:endParaRPr/>
          </a:p>
          <a:p>
            <a:pPr indent="0" lvl="0" marL="0" rtl="0" algn="l">
              <a:spcBef>
                <a:spcPts val="0"/>
              </a:spcBef>
              <a:spcAft>
                <a:spcPts val="0"/>
              </a:spcAft>
              <a:buNone/>
            </a:pPr>
            <a:r>
              <a:rPr lang="en-US"/>
              <a:t>test와 val 각각 2000개가 있습니다. </a:t>
            </a:r>
            <a:endParaRPr/>
          </a:p>
        </p:txBody>
      </p:sp>
      <p:sp>
        <p:nvSpPr>
          <p:cNvPr id="214" name="Google Shape;214;gc52798a3af_0_10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c52798a3af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단순 긍정 부정을 분류하는 것이 아닌</a:t>
            </a:r>
            <a:endParaRPr/>
          </a:p>
          <a:p>
            <a:pPr indent="0" lvl="0" marL="0" rtl="0" algn="l">
              <a:spcBef>
                <a:spcPts val="0"/>
              </a:spcBef>
              <a:spcAft>
                <a:spcPts val="0"/>
              </a:spcAft>
              <a:buNone/>
            </a:pPr>
            <a:r>
              <a:rPr lang="en-US"/>
              <a:t>6가지 감정으로 분류했습니다</a:t>
            </a:r>
            <a:endParaRPr/>
          </a:p>
        </p:txBody>
      </p:sp>
      <p:sp>
        <p:nvSpPr>
          <p:cNvPr id="231" name="Google Shape;231;gc52798a3af_0_12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c52798a3af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이렇게 데이터 시각화를 통해서 시각적으로 쉽게 살펴볼 수 있습니다. </a:t>
            </a:r>
            <a:endParaRPr/>
          </a:p>
        </p:txBody>
      </p:sp>
      <p:sp>
        <p:nvSpPr>
          <p:cNvPr id="241" name="Google Shape;241;gc52798a3af_0_11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c4db8b8fa7_0_14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c4db8b8fa7_0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딥러닝 모델에서 자연어를 사용하기 위해서 데이터 전 처리가 필요합니다. </a:t>
            </a:r>
            <a:endParaRPr/>
          </a:p>
          <a:p>
            <a:pPr indent="0" lvl="0" marL="0" rtl="0" algn="l">
              <a:spcBef>
                <a:spcPts val="0"/>
              </a:spcBef>
              <a:spcAft>
                <a:spcPts val="0"/>
              </a:spcAft>
              <a:buNone/>
            </a:pPr>
            <a:r>
              <a:rPr lang="en-US"/>
              <a:t>전처리를 하기 위한 과정은 다음과 같습니다.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c54b49c44c_2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마지막에 수정</a:t>
            </a:r>
            <a:endParaRPr/>
          </a:p>
        </p:txBody>
      </p:sp>
      <p:sp>
        <p:nvSpPr>
          <p:cNvPr id="89" name="Google Shape;89;gc54b49c44c_2_2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c4db8b8fa7_0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첫번째는 토큰화 입니다. </a:t>
            </a:r>
            <a:endParaRPr/>
          </a:p>
          <a:p>
            <a:pPr indent="0" lvl="0" marL="0" rtl="0" algn="l">
              <a:spcBef>
                <a:spcPts val="0"/>
              </a:spcBef>
              <a:spcAft>
                <a:spcPts val="0"/>
              </a:spcAft>
              <a:buNone/>
            </a:pPr>
            <a:r>
              <a:rPr lang="en-US"/>
              <a:t>문자 데이터를 단어 또는 글자 등의 단위로 쪼개는 토큰화 단계를 수행했습니다. </a:t>
            </a:r>
            <a:endParaRPr/>
          </a:p>
          <a:p>
            <a:pPr indent="0" lvl="0" marL="0" rtl="0" algn="l">
              <a:spcBef>
                <a:spcPts val="0"/>
              </a:spcBef>
              <a:spcAft>
                <a:spcPts val="0"/>
              </a:spcAft>
              <a:buNone/>
            </a:pPr>
            <a:r>
              <a:rPr lang="en-US"/>
              <a:t>이를 수행하기 위해서 nltk에서 제공하는 word_tokenize 함수를 사용합니다. </a:t>
            </a:r>
            <a:endParaRPr/>
          </a:p>
        </p:txBody>
      </p:sp>
      <p:sp>
        <p:nvSpPr>
          <p:cNvPr id="280" name="Google Shape;280;gc4db8b8fa7_0_17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c4db8b8fa7_0_4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train 데이터 16000개의 문장의 단어들을 다 쪼개어</a:t>
            </a:r>
            <a:endParaRPr/>
          </a:p>
        </p:txBody>
      </p:sp>
      <p:sp>
        <p:nvSpPr>
          <p:cNvPr id="299" name="Google Shape;299;gc4db8b8fa7_0_47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다음과 같이 저장해줍니다. </a:t>
            </a:r>
            <a:endParaRPr/>
          </a:p>
        </p:txBody>
      </p:sp>
      <p:sp>
        <p:nvSpPr>
          <p:cNvPr id="316" name="Google Shape;316;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그 다음으로는 stop-words 제거입니다. </a:t>
            </a:r>
            <a:endParaRPr/>
          </a:p>
          <a:p>
            <a:pPr indent="0" lvl="0" marL="0" rtl="0" algn="l">
              <a:spcBef>
                <a:spcPts val="0"/>
              </a:spcBef>
              <a:spcAft>
                <a:spcPts val="0"/>
              </a:spcAft>
              <a:buNone/>
            </a:pPr>
            <a:r>
              <a:rPr lang="en-US"/>
              <a:t>i, you, and 와 같이 자주 사용되지만 감정과는 상관없는 단어를 삭제하는 단계입니다. </a:t>
            </a:r>
            <a:endParaRPr/>
          </a:p>
          <a:p>
            <a:pPr indent="0" lvl="0" marL="0" rtl="0" algn="l">
              <a:spcBef>
                <a:spcPts val="0"/>
              </a:spcBef>
              <a:spcAft>
                <a:spcPts val="0"/>
              </a:spcAft>
              <a:buNone/>
            </a:pPr>
            <a:r>
              <a:rPr lang="en-US"/>
              <a:t>불필요하다 판단되는 토큰인 stopwords를 제거합니다. </a:t>
            </a:r>
            <a:endParaRPr/>
          </a:p>
          <a:p>
            <a:pPr indent="0" lvl="0" marL="0" rtl="0" algn="l">
              <a:spcBef>
                <a:spcPts val="0"/>
              </a:spcBef>
              <a:spcAft>
                <a:spcPts val="0"/>
              </a:spcAft>
              <a:buNone/>
            </a:pPr>
            <a:r>
              <a:t/>
            </a:r>
            <a:endParaRPr/>
          </a:p>
        </p:txBody>
      </p:sp>
      <p:sp>
        <p:nvSpPr>
          <p:cNvPr id="334" name="Google Shape;334;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표준화 단계에서는 단어 토큰의 경우 다양한 형태로 표현이 되는데 </a:t>
            </a:r>
            <a:endParaRPr/>
          </a:p>
          <a:p>
            <a:pPr indent="0" lvl="0" marL="0" rtl="0" algn="l">
              <a:spcBef>
                <a:spcPts val="0"/>
              </a:spcBef>
              <a:spcAft>
                <a:spcPts val="0"/>
              </a:spcAft>
              <a:buNone/>
            </a:pPr>
            <a:r>
              <a:rPr lang="en-US"/>
              <a:t>저희는 표준화 기법 중 stemming을 사용하여 </a:t>
            </a:r>
            <a:endParaRPr/>
          </a:p>
          <a:p>
            <a:pPr indent="0" lvl="0" marL="0" rtl="0" algn="l">
              <a:spcBef>
                <a:spcPts val="0"/>
              </a:spcBef>
              <a:spcAft>
                <a:spcPts val="0"/>
              </a:spcAft>
              <a:buNone/>
            </a:pPr>
            <a:r>
              <a:rPr lang="en-US"/>
              <a:t>단어의 과거형, 미래형 등의 표현을 핵심의미만 지니게 바꾸어 원초적인 그 뜻에 집중하여 성능을 높였습니다. </a:t>
            </a:r>
            <a:endParaRPr/>
          </a:p>
        </p:txBody>
      </p:sp>
      <p:sp>
        <p:nvSpPr>
          <p:cNvPr id="362" name="Google Shape;362;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토큰이 생성되었다면, 토큰별 인덱스를 지정합니다. </a:t>
            </a:r>
            <a:endParaRPr/>
          </a:p>
        </p:txBody>
      </p:sp>
      <p:sp>
        <p:nvSpPr>
          <p:cNvPr id="391" name="Google Shape;391;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이렇게 지정된 인덱스들로 토큰화된 문장의 토큰을 인덱스로 변환하는 단계를 거칩니다. </a:t>
            </a:r>
            <a:endParaRPr/>
          </a:p>
        </p:txBody>
      </p:sp>
      <p:sp>
        <p:nvSpPr>
          <p:cNvPr id="419" name="Google Shape;419;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gc4db8b8fa7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1200">
                <a:solidFill>
                  <a:srgbClr val="212121"/>
                </a:solidFill>
                <a:highlight>
                  <a:srgbClr val="FFFFFF"/>
                </a:highlight>
              </a:rPr>
              <a:t>이때, 인덱스로 변환된 문장의 길이는 제각각으로 이루어져 있습니다. </a:t>
            </a:r>
            <a:endParaRPr sz="1200">
              <a:solidFill>
                <a:srgbClr val="212121"/>
              </a:solidFill>
              <a:highlight>
                <a:srgbClr val="FFFFFF"/>
              </a:highlight>
            </a:endParaRPr>
          </a:p>
          <a:p>
            <a:pPr indent="0" lvl="0" marL="0" rtl="0" algn="l">
              <a:spcBef>
                <a:spcPts val="0"/>
              </a:spcBef>
              <a:spcAft>
                <a:spcPts val="0"/>
              </a:spcAft>
              <a:buNone/>
            </a:pPr>
            <a:r>
              <a:rPr lang="en-US" sz="1200">
                <a:solidFill>
                  <a:srgbClr val="212121"/>
                </a:solidFill>
                <a:highlight>
                  <a:srgbClr val="FFFFFF"/>
                </a:highlight>
              </a:rPr>
              <a:t>딥러닝의 입력값으로는 고정된 크기를 받기에 padding 기법을 사용합니다. 문장의 최대 길이가 35이므로 35를 최대 길이로 잡고 패딩을 수행합니다. </a:t>
            </a:r>
            <a:endParaRPr/>
          </a:p>
        </p:txBody>
      </p:sp>
      <p:sp>
        <p:nvSpPr>
          <p:cNvPr id="447" name="Google Shape;447;gc4db8b8fa7_0_10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감정 단어로 이루어진 label 데이터 또한 딥러닝의 학습 데이터로 사용하기 위하여 숫자형 데이터로 변환해야 합니다.  joy는 0, anger..읽어</a:t>
            </a:r>
            <a:endParaRPr/>
          </a:p>
        </p:txBody>
      </p:sp>
      <p:sp>
        <p:nvSpPr>
          <p:cNvPr id="476" name="Google Shape;476;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 name="Shape 502"/>
        <p:cNvGrpSpPr/>
        <p:nvPr/>
      </p:nvGrpSpPr>
      <p:grpSpPr>
        <a:xfrm>
          <a:off x="0" y="0"/>
          <a:ext cx="0" cy="0"/>
          <a:chOff x="0" y="0"/>
          <a:chExt cx="0" cy="0"/>
        </a:xfrm>
      </p:grpSpPr>
      <p:sp>
        <p:nvSpPr>
          <p:cNvPr id="503" name="Google Shape;503;gc4db8b8fa7_0_4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원래의 감정 데이터과 </a:t>
            </a:r>
            <a:endParaRPr/>
          </a:p>
        </p:txBody>
      </p:sp>
      <p:sp>
        <p:nvSpPr>
          <p:cNvPr id="504" name="Google Shape;504;gc4db8b8fa7_0_49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c52798a3af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gc52798a3af_0_3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 name="Shape 529"/>
        <p:cNvGrpSpPr/>
        <p:nvPr/>
      </p:nvGrpSpPr>
      <p:grpSpPr>
        <a:xfrm>
          <a:off x="0" y="0"/>
          <a:ext cx="0" cy="0"/>
          <a:chOff x="0" y="0"/>
          <a:chExt cx="0" cy="0"/>
        </a:xfrm>
      </p:grpSpPr>
      <p:sp>
        <p:nvSpPr>
          <p:cNvPr id="530" name="Google Shape;530;gc4db8b8fa7_0_2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위와 같이 변환되었음을 알 수 있습니다. </a:t>
            </a:r>
            <a:endParaRPr/>
          </a:p>
        </p:txBody>
      </p:sp>
      <p:sp>
        <p:nvSpPr>
          <p:cNvPr id="531" name="Google Shape;531;gc4db8b8fa7_0_23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5" name="Shape 555"/>
        <p:cNvGrpSpPr/>
        <p:nvPr/>
      </p:nvGrpSpPr>
      <p:grpSpPr>
        <a:xfrm>
          <a:off x="0" y="0"/>
          <a:ext cx="0" cy="0"/>
          <a:chOff x="0" y="0"/>
          <a:chExt cx="0" cy="0"/>
        </a:xfrm>
      </p:grpSpPr>
      <p:sp>
        <p:nvSpPr>
          <p:cNvPr id="556" name="Google Shape;556;gc4db8b8fa7_0_4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위 결과는 데이터 전처리를 마친 train 데이터입니다. </a:t>
            </a:r>
            <a:endParaRPr/>
          </a:p>
        </p:txBody>
      </p:sp>
      <p:sp>
        <p:nvSpPr>
          <p:cNvPr id="557" name="Google Shape;557;gc4db8b8fa7_0_44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7" name="Shape 587"/>
        <p:cNvGrpSpPr/>
        <p:nvPr/>
      </p:nvGrpSpPr>
      <p:grpSpPr>
        <a:xfrm>
          <a:off x="0" y="0"/>
          <a:ext cx="0" cy="0"/>
          <a:chOff x="0" y="0"/>
          <a:chExt cx="0" cy="0"/>
        </a:xfrm>
      </p:grpSpPr>
      <p:sp>
        <p:nvSpPr>
          <p:cNvPr id="588" name="Google Shape;588;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train 데이터 전처리 방식과 같은 방식으로 val, test 데이터를 전처리하면 다음과 같이 나타납니다. </a:t>
            </a:r>
            <a:endParaRPr/>
          </a:p>
        </p:txBody>
      </p:sp>
      <p:sp>
        <p:nvSpPr>
          <p:cNvPr id="589" name="Google Shape;589;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3" name="Shape 623"/>
        <p:cNvGrpSpPr/>
        <p:nvPr/>
      </p:nvGrpSpPr>
      <p:grpSpPr>
        <a:xfrm>
          <a:off x="0" y="0"/>
          <a:ext cx="0" cy="0"/>
          <a:chOff x="0" y="0"/>
          <a:chExt cx="0" cy="0"/>
        </a:xfrm>
      </p:grpSpPr>
      <p:sp>
        <p:nvSpPr>
          <p:cNvPr id="624" name="Google Shape;624;gc4db8b8fa7_0_94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25" name="Google Shape;625;gc4db8b8fa7_0_9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Font typeface="Arial"/>
              <a:buNone/>
            </a:pPr>
            <a:r>
              <a:rPr b="1" lang="en-US" sz="2000">
                <a:solidFill>
                  <a:srgbClr val="666666"/>
                </a:solidFill>
                <a:latin typeface="Malgun Gothic"/>
                <a:ea typeface="Malgun Gothic"/>
                <a:cs typeface="Malgun Gothic"/>
                <a:sym typeface="Malgun Gothic"/>
              </a:rPr>
              <a:t>모델에 대한 설명은 </a:t>
            </a:r>
            <a:endParaRPr b="1" sz="2000">
              <a:solidFill>
                <a:srgbClr val="666666"/>
              </a:solidFill>
              <a:latin typeface="Malgun Gothic"/>
              <a:ea typeface="Malgun Gothic"/>
              <a:cs typeface="Malgun Gothic"/>
              <a:sym typeface="Malgun Gothic"/>
            </a:endParaRPr>
          </a:p>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7" name="Shape 687"/>
        <p:cNvGrpSpPr/>
        <p:nvPr/>
      </p:nvGrpSpPr>
      <p:grpSpPr>
        <a:xfrm>
          <a:off x="0" y="0"/>
          <a:ext cx="0" cy="0"/>
          <a:chOff x="0" y="0"/>
          <a:chExt cx="0" cy="0"/>
        </a:xfrm>
      </p:grpSpPr>
      <p:sp>
        <p:nvSpPr>
          <p:cNvPr id="688" name="Google Shape;688;gc4db8b8fa7_0_6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목표가 0.92 임을 언급. 여기서 부터 시작하여 하나하나 개선해나갈 예정. 정말.. 0.001씩이라도 조금씩 올려가는 여정</a:t>
            </a:r>
            <a:endParaRPr/>
          </a:p>
          <a:p>
            <a:pPr indent="0" lvl="0" marL="0" rtl="0" algn="l">
              <a:spcBef>
                <a:spcPts val="0"/>
              </a:spcBef>
              <a:spcAft>
                <a:spcPts val="0"/>
              </a:spcAft>
              <a:buNone/>
            </a:pPr>
            <a:r>
              <a:rPr lang="en-US"/>
              <a:t>순서가 중구난방으로 느껴질 수 있는데 </a:t>
            </a:r>
            <a:endParaRPr/>
          </a:p>
        </p:txBody>
      </p:sp>
      <p:sp>
        <p:nvSpPr>
          <p:cNvPr id="689" name="Google Shape;689;gc4db8b8fa7_0_66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6" name="Shape 696"/>
        <p:cNvGrpSpPr/>
        <p:nvPr/>
      </p:nvGrpSpPr>
      <p:grpSpPr>
        <a:xfrm>
          <a:off x="0" y="0"/>
          <a:ext cx="0" cy="0"/>
          <a:chOff x="0" y="0"/>
          <a:chExt cx="0" cy="0"/>
        </a:xfrm>
      </p:grpSpPr>
      <p:sp>
        <p:nvSpPr>
          <p:cNvPr id="697" name="Google Shape;697;gc4db8b8fa7_0_6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기타 슬라이드에 나와있는 것 외에도 GRU등 다른 RNN모델을 써보거나, Padding을 앞 뒤로 바꾸어서 해보거나, 불균형 데이터를 보완하기위한 기법들을 써본다든가.</a:t>
            </a:r>
            <a:endParaRPr/>
          </a:p>
        </p:txBody>
      </p:sp>
      <p:sp>
        <p:nvSpPr>
          <p:cNvPr id="698" name="Google Shape;698;gc4db8b8fa7_0_69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3" name="Shape 703"/>
        <p:cNvGrpSpPr/>
        <p:nvPr/>
      </p:nvGrpSpPr>
      <p:grpSpPr>
        <a:xfrm>
          <a:off x="0" y="0"/>
          <a:ext cx="0" cy="0"/>
          <a:chOff x="0" y="0"/>
          <a:chExt cx="0" cy="0"/>
        </a:xfrm>
      </p:grpSpPr>
      <p:sp>
        <p:nvSpPr>
          <p:cNvPr id="704" name="Google Shape;704;gc4db8b8fa7_0_5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기타 슬라이드에 나와있는 것 외에도 GRU등 다른 RNN모델을 써보거나, Padding을 앞 뒤로 바꾸어서 해보거나, 불균형 데이터를 보완하기위한 기법들을 써본다든가.</a:t>
            </a:r>
            <a:endParaRPr/>
          </a:p>
          <a:p>
            <a:pPr indent="-50800" lvl="0" marL="228600" rtl="0" algn="l">
              <a:lnSpc>
                <a:spcPct val="115000"/>
              </a:lnSpc>
              <a:spcBef>
                <a:spcPts val="0"/>
              </a:spcBef>
              <a:spcAft>
                <a:spcPts val="0"/>
              </a:spcAft>
              <a:buClr>
                <a:schemeClr val="dk1"/>
              </a:buClr>
              <a:buSzPts val="2380"/>
              <a:buFont typeface="Arial"/>
              <a:buNone/>
            </a:pPr>
            <a:r>
              <a:rPr lang="en-US" sz="1515">
                <a:solidFill>
                  <a:schemeClr val="dk1"/>
                </a:solidFill>
                <a:latin typeface="Malgun Gothic"/>
                <a:ea typeface="Malgun Gothic"/>
                <a:cs typeface="Malgun Gothic"/>
                <a:sym typeface="Malgun Gothic"/>
              </a:rPr>
              <a:t>- 하지만 이정도 시도로는 목표인 92%를 넘기지 못했다.</a:t>
            </a:r>
            <a:endParaRPr/>
          </a:p>
        </p:txBody>
      </p:sp>
      <p:sp>
        <p:nvSpPr>
          <p:cNvPr id="705" name="Google Shape;705;gc4db8b8fa7_0_57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4" name="Shape 714"/>
        <p:cNvGrpSpPr/>
        <p:nvPr/>
      </p:nvGrpSpPr>
      <p:grpSpPr>
        <a:xfrm>
          <a:off x="0" y="0"/>
          <a:ext cx="0" cy="0"/>
          <a:chOff x="0" y="0"/>
          <a:chExt cx="0" cy="0"/>
        </a:xfrm>
      </p:grpSpPr>
      <p:sp>
        <p:nvSpPr>
          <p:cNvPr id="715" name="Google Shape;715;gc54b49c44c_1_3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기타 슬라이드에 나와있는 것 외에도 GRU등 다른 RNN모델을 써보거나, Padding을 앞 뒤로 바꾸어서 해보거나, 불균형 데이터를 보완하기위한 기법들을 써본다든가.</a:t>
            </a:r>
            <a:endParaRPr/>
          </a:p>
          <a:p>
            <a:pPr indent="-50800" lvl="0" marL="228600" rtl="0" algn="l">
              <a:lnSpc>
                <a:spcPct val="115000"/>
              </a:lnSpc>
              <a:spcBef>
                <a:spcPts val="0"/>
              </a:spcBef>
              <a:spcAft>
                <a:spcPts val="0"/>
              </a:spcAft>
              <a:buClr>
                <a:schemeClr val="dk1"/>
              </a:buClr>
              <a:buSzPts val="2380"/>
              <a:buFont typeface="Arial"/>
              <a:buNone/>
            </a:pPr>
            <a:r>
              <a:rPr lang="en-US" sz="1515">
                <a:solidFill>
                  <a:schemeClr val="dk1"/>
                </a:solidFill>
                <a:latin typeface="Malgun Gothic"/>
                <a:ea typeface="Malgun Gothic"/>
                <a:cs typeface="Malgun Gothic"/>
                <a:sym typeface="Malgun Gothic"/>
              </a:rPr>
              <a:t>- 하지만 이정도 시도로는 목표인 92%를 넘기지 못했다.</a:t>
            </a:r>
            <a:endParaRPr/>
          </a:p>
        </p:txBody>
      </p:sp>
      <p:sp>
        <p:nvSpPr>
          <p:cNvPr id="716" name="Google Shape;716;gc54b49c44c_1_39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7" name="Shape 727"/>
        <p:cNvGrpSpPr/>
        <p:nvPr/>
      </p:nvGrpSpPr>
      <p:grpSpPr>
        <a:xfrm>
          <a:off x="0" y="0"/>
          <a:ext cx="0" cy="0"/>
          <a:chOff x="0" y="0"/>
          <a:chExt cx="0" cy="0"/>
        </a:xfrm>
      </p:grpSpPr>
      <p:sp>
        <p:nvSpPr>
          <p:cNvPr id="728" name="Google Shape;728;gc4db8b8fa7_0_61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29" name="Google Shape;729;gc4db8b8fa7_0_6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6" name="Shape 736"/>
        <p:cNvGrpSpPr/>
        <p:nvPr/>
      </p:nvGrpSpPr>
      <p:grpSpPr>
        <a:xfrm>
          <a:off x="0" y="0"/>
          <a:ext cx="0" cy="0"/>
          <a:chOff x="0" y="0"/>
          <a:chExt cx="0" cy="0"/>
        </a:xfrm>
      </p:grpSpPr>
      <p:sp>
        <p:nvSpPr>
          <p:cNvPr id="737" name="Google Shape;737;gc54b49c44c_1_4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gc54b49c44c_1_43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c52798a3af_0_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c52798a3af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US"/>
              <a:t>팀명 설명 넣고 싶은데 뭔 뜻이 있었나용?</a:t>
            </a:r>
            <a:endParaRPr/>
          </a:p>
          <a:p>
            <a:pPr indent="-298450" lvl="0" marL="457200" rtl="0" algn="l">
              <a:spcBef>
                <a:spcPts val="0"/>
              </a:spcBef>
              <a:spcAft>
                <a:spcPts val="0"/>
              </a:spcAft>
              <a:buSzPts val="1100"/>
              <a:buChar char="+"/>
            </a:pPr>
            <a:r>
              <a:rPr lang="en-US"/>
              <a:t>팀원 이름순입니다….제 이름이라고 앞에 쓴 거 절대 아닙니다….</a:t>
            </a:r>
            <a:endParaRPr/>
          </a:p>
          <a:p>
            <a:pPr indent="0" lvl="0" marL="0" rtl="0" algn="l">
              <a:spcBef>
                <a:spcPts val="0"/>
              </a:spcBef>
              <a:spcAft>
                <a:spcPts val="0"/>
              </a:spcAft>
              <a:buNone/>
            </a:pPr>
            <a:r>
              <a:rPr lang="en-US"/>
              <a:t>ㅋㅋㅋㅋㅋㅋㅋㅋㅋㅋㅋㅋㅋㅋㅋㅋㅋㅋㅋ</a:t>
            </a:r>
            <a:endParaRPr/>
          </a:p>
          <a:p>
            <a:pPr indent="0" lvl="0" marL="0" rtl="0" algn="l">
              <a:spcBef>
                <a:spcPts val="0"/>
              </a:spcBef>
              <a:spcAft>
                <a:spcPts val="0"/>
              </a:spcAft>
              <a:buNone/>
            </a:pPr>
            <a:r>
              <a:rPr lang="en-US"/>
              <a:t>제 이름은 왜 맨뒤인가요 빼애액ㅋㅋㅋㅋㅋ</a:t>
            </a:r>
            <a:endParaRPr/>
          </a:p>
          <a:p>
            <a:pPr indent="0" lvl="0" marL="0" rtl="0" algn="l">
              <a:spcBef>
                <a:spcPts val="0"/>
              </a:spcBef>
              <a:spcAft>
                <a:spcPts val="0"/>
              </a:spcAft>
              <a:buNone/>
            </a:pPr>
            <a:r>
              <a:rPr lang="en-US"/>
              <a:t>&gt;&lt; ㅋㅋㅋㅋㅋㅋㅋㅋㅋㅋㅋㅋㅋㅋㅋㅋㅋㅋㅋㅋㅋㅋㅋㅋㅋㅋㅋㅋㅋ</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3" name="Shape 743"/>
        <p:cNvGrpSpPr/>
        <p:nvPr/>
      </p:nvGrpSpPr>
      <p:grpSpPr>
        <a:xfrm>
          <a:off x="0" y="0"/>
          <a:ext cx="0" cy="0"/>
          <a:chOff x="0" y="0"/>
          <a:chExt cx="0" cy="0"/>
        </a:xfrm>
      </p:grpSpPr>
      <p:sp>
        <p:nvSpPr>
          <p:cNvPr id="744" name="Google Shape;744;gc54b49c44c_1_3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gc54b49c44c_1_30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2" name="Shape 752"/>
        <p:cNvGrpSpPr/>
        <p:nvPr/>
      </p:nvGrpSpPr>
      <p:grpSpPr>
        <a:xfrm>
          <a:off x="0" y="0"/>
          <a:ext cx="0" cy="0"/>
          <a:chOff x="0" y="0"/>
          <a:chExt cx="0" cy="0"/>
        </a:xfrm>
      </p:grpSpPr>
      <p:sp>
        <p:nvSpPr>
          <p:cNvPr id="753" name="Google Shape;753;gc54b49c44c_1_4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gc54b49c44c_1_40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9" name="Shape 759"/>
        <p:cNvGrpSpPr/>
        <p:nvPr/>
      </p:nvGrpSpPr>
      <p:grpSpPr>
        <a:xfrm>
          <a:off x="0" y="0"/>
          <a:ext cx="0" cy="0"/>
          <a:chOff x="0" y="0"/>
          <a:chExt cx="0" cy="0"/>
        </a:xfrm>
      </p:grpSpPr>
      <p:sp>
        <p:nvSpPr>
          <p:cNvPr id="760" name="Google Shape;760;gc54b49c44c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gc54b49c44c_0_3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6" name="Shape 766"/>
        <p:cNvGrpSpPr/>
        <p:nvPr/>
      </p:nvGrpSpPr>
      <p:grpSpPr>
        <a:xfrm>
          <a:off x="0" y="0"/>
          <a:ext cx="0" cy="0"/>
          <a:chOff x="0" y="0"/>
          <a:chExt cx="0" cy="0"/>
        </a:xfrm>
      </p:grpSpPr>
      <p:sp>
        <p:nvSpPr>
          <p:cNvPr id="767" name="Google Shape;767;gc52798a3af_3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1400">
                <a:solidFill>
                  <a:schemeClr val="dk1"/>
                </a:solidFill>
                <a:latin typeface="Malgun Gothic"/>
                <a:ea typeface="Malgun Gothic"/>
                <a:cs typeface="Malgun Gothic"/>
                <a:sym typeface="Malgun Gothic"/>
              </a:rPr>
              <a:t>BERT 모델은 8억 단어의 Book Corpus데이터와 25억 단어의 위키피디아 데이터를 통해 학습하고, Masked Language Model과 Next Sentence Prediction을 통해 semi-supervised 학습을 수행합니다.</a:t>
            </a:r>
            <a:endParaRPr sz="1400">
              <a:solidFill>
                <a:schemeClr val="dk1"/>
              </a:solidFill>
              <a:latin typeface="Malgun Gothic"/>
              <a:ea typeface="Malgun Gothic"/>
              <a:cs typeface="Malgun Gothic"/>
              <a:sym typeface="Malgun Gothic"/>
            </a:endParaRPr>
          </a:p>
          <a:p>
            <a:pPr indent="0" lvl="0" marL="0" rtl="0" algn="l">
              <a:spcBef>
                <a:spcPts val="0"/>
              </a:spcBef>
              <a:spcAft>
                <a:spcPts val="0"/>
              </a:spcAft>
              <a:buClr>
                <a:schemeClr val="dk1"/>
              </a:buClr>
              <a:buSzPts val="1100"/>
              <a:buFont typeface="Arial"/>
              <a:buNone/>
            </a:pPr>
            <a:r>
              <a:t/>
            </a:r>
            <a:endParaRPr sz="1400">
              <a:solidFill>
                <a:schemeClr val="dk1"/>
              </a:solidFill>
              <a:latin typeface="Malgun Gothic"/>
              <a:ea typeface="Malgun Gothic"/>
              <a:cs typeface="Malgun Gothic"/>
              <a:sym typeface="Malgun Gothic"/>
            </a:endParaRPr>
          </a:p>
          <a:p>
            <a:pPr indent="0" lvl="0" marL="0" rtl="0" algn="l">
              <a:spcBef>
                <a:spcPts val="0"/>
              </a:spcBef>
              <a:spcAft>
                <a:spcPts val="0"/>
              </a:spcAft>
              <a:buClr>
                <a:schemeClr val="dk1"/>
              </a:buClr>
              <a:buSzPts val="1100"/>
              <a:buFont typeface="Arial"/>
              <a:buNone/>
            </a:pPr>
            <a:r>
              <a:rPr lang="en-US" sz="1400">
                <a:solidFill>
                  <a:schemeClr val="dk1"/>
                </a:solidFill>
                <a:latin typeface="Malgun Gothic"/>
                <a:ea typeface="Malgun Gothic"/>
                <a:cs typeface="Malgun Gothic"/>
                <a:sym typeface="Malgun Gothic"/>
              </a:rPr>
              <a:t>BERT모델은 Transformer 모델에 기반을 두고 있습니다. Transformer는 Self-attention이라는 개념을 도입하였는데, BERT는 Transformer의 인코더-디코더 중 인코더만 사용하는 모델입니다.</a:t>
            </a:r>
            <a:endParaRPr/>
          </a:p>
        </p:txBody>
      </p:sp>
      <p:sp>
        <p:nvSpPr>
          <p:cNvPr id="768" name="Google Shape;768;gc52798a3af_3_17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5" name="Shape 775"/>
        <p:cNvGrpSpPr/>
        <p:nvPr/>
      </p:nvGrpSpPr>
      <p:grpSpPr>
        <a:xfrm>
          <a:off x="0" y="0"/>
          <a:ext cx="0" cy="0"/>
          <a:chOff x="0" y="0"/>
          <a:chExt cx="0" cy="0"/>
        </a:xfrm>
      </p:grpSpPr>
      <p:sp>
        <p:nvSpPr>
          <p:cNvPr id="776" name="Google Shape;776;gc52798a3af_3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gc52798a3af_3_7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4" name="Shape 784"/>
        <p:cNvGrpSpPr/>
        <p:nvPr/>
      </p:nvGrpSpPr>
      <p:grpSpPr>
        <a:xfrm>
          <a:off x="0" y="0"/>
          <a:ext cx="0" cy="0"/>
          <a:chOff x="0" y="0"/>
          <a:chExt cx="0" cy="0"/>
        </a:xfrm>
      </p:grpSpPr>
      <p:sp>
        <p:nvSpPr>
          <p:cNvPr id="785" name="Google Shape;785;gc52798a3af_3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gc52798a3af_3_10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4" name="Shape 794"/>
        <p:cNvGrpSpPr/>
        <p:nvPr/>
      </p:nvGrpSpPr>
      <p:grpSpPr>
        <a:xfrm>
          <a:off x="0" y="0"/>
          <a:ext cx="0" cy="0"/>
          <a:chOff x="0" y="0"/>
          <a:chExt cx="0" cy="0"/>
        </a:xfrm>
      </p:grpSpPr>
      <p:sp>
        <p:nvSpPr>
          <p:cNvPr id="795" name="Google Shape;795;gc54b49c44c_3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gc54b49c44c_3_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1" name="Shape 801"/>
        <p:cNvGrpSpPr/>
        <p:nvPr/>
      </p:nvGrpSpPr>
      <p:grpSpPr>
        <a:xfrm>
          <a:off x="0" y="0"/>
          <a:ext cx="0" cy="0"/>
          <a:chOff x="0" y="0"/>
          <a:chExt cx="0" cy="0"/>
        </a:xfrm>
      </p:grpSpPr>
      <p:sp>
        <p:nvSpPr>
          <p:cNvPr id="802" name="Google Shape;802;gc52798a3af_4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1400">
                <a:solidFill>
                  <a:schemeClr val="dk1"/>
                </a:solidFill>
                <a:latin typeface="Malgun Gothic"/>
                <a:ea typeface="Malgun Gothic"/>
                <a:cs typeface="Malgun Gothic"/>
                <a:sym typeface="Malgun Gothic"/>
              </a:rPr>
              <a:t>ngram_range가 (1,1)보다 (1,2)일 때 성능이 개선되는 경우도 있었지만,  2개 단어를 넘어가면 학습해야 할 피쳐의 개수가 늘어나는 것에 비해 성능이 개선되지 않았습니다.</a:t>
            </a:r>
            <a:endParaRPr/>
          </a:p>
        </p:txBody>
      </p:sp>
      <p:sp>
        <p:nvSpPr>
          <p:cNvPr id="803" name="Google Shape;803;gc52798a3af_4_21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2" name="Shape 812"/>
        <p:cNvGrpSpPr/>
        <p:nvPr/>
      </p:nvGrpSpPr>
      <p:grpSpPr>
        <a:xfrm>
          <a:off x="0" y="0"/>
          <a:ext cx="0" cy="0"/>
          <a:chOff x="0" y="0"/>
          <a:chExt cx="0" cy="0"/>
        </a:xfrm>
      </p:grpSpPr>
      <p:sp>
        <p:nvSpPr>
          <p:cNvPr id="813" name="Google Shape;813;gc52798a3af_3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1400">
                <a:solidFill>
                  <a:schemeClr val="dk1"/>
                </a:solidFill>
                <a:latin typeface="Malgun Gothic"/>
                <a:ea typeface="Malgun Gothic"/>
                <a:cs typeface="Malgun Gothic"/>
                <a:sym typeface="Malgun Gothic"/>
              </a:rPr>
              <a:t>나이브베이지안은 </a:t>
            </a:r>
            <a:r>
              <a:rPr lang="en-US" sz="1400">
                <a:solidFill>
                  <a:schemeClr val="dk1"/>
                </a:solidFill>
                <a:latin typeface="Malgun Gothic"/>
                <a:ea typeface="Malgun Gothic"/>
                <a:cs typeface="Malgun Gothic"/>
                <a:sym typeface="Malgun Gothic"/>
              </a:rPr>
              <a:t>텍스트를 여러 범주 중 하나로 판단하는 방법 중 하나입니다.</a:t>
            </a:r>
            <a:endParaRPr sz="1400">
              <a:solidFill>
                <a:schemeClr val="dk1"/>
              </a:solidFill>
              <a:latin typeface="Malgun Gothic"/>
              <a:ea typeface="Malgun Gothic"/>
              <a:cs typeface="Malgun Gothic"/>
              <a:sym typeface="Malgun Gothic"/>
            </a:endParaRPr>
          </a:p>
          <a:p>
            <a:pPr indent="0" lvl="0" marL="0" rtl="0" algn="l">
              <a:spcBef>
                <a:spcPts val="0"/>
              </a:spcBef>
              <a:spcAft>
                <a:spcPts val="0"/>
              </a:spcAft>
              <a:buClr>
                <a:schemeClr val="dk1"/>
              </a:buClr>
              <a:buSzPts val="1100"/>
              <a:buFont typeface="Arial"/>
              <a:buNone/>
            </a:pPr>
            <a:r>
              <a:rPr lang="en-US" sz="1400">
                <a:solidFill>
                  <a:schemeClr val="dk1"/>
                </a:solidFill>
                <a:latin typeface="Malgun Gothic"/>
                <a:ea typeface="Malgun Gothic"/>
                <a:cs typeface="Malgun Gothic"/>
                <a:sym typeface="Malgun Gothic"/>
              </a:rPr>
              <a:t>텍스트 분류를 위해 Word Count를 사용하므로, 이산적인 값을 갖는 feature에 적합한 MultinomialNB 클래스를 사용했습니다.</a:t>
            </a:r>
            <a:endParaRPr/>
          </a:p>
        </p:txBody>
      </p:sp>
      <p:sp>
        <p:nvSpPr>
          <p:cNvPr id="814" name="Google Shape;814;gc52798a3af_3_13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2" name="Shape 822"/>
        <p:cNvGrpSpPr/>
        <p:nvPr/>
      </p:nvGrpSpPr>
      <p:grpSpPr>
        <a:xfrm>
          <a:off x="0" y="0"/>
          <a:ext cx="0" cy="0"/>
          <a:chOff x="0" y="0"/>
          <a:chExt cx="0" cy="0"/>
        </a:xfrm>
      </p:grpSpPr>
      <p:sp>
        <p:nvSpPr>
          <p:cNvPr id="823" name="Google Shape;823;gc52798a3af_4_2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SGD 확률적 경사 하강법, SVM 서포트벡터머신</a:t>
            </a:r>
            <a:endParaRPr/>
          </a:p>
          <a:p>
            <a:pPr indent="0" lvl="0" marL="0" rtl="0" algn="l">
              <a:spcBef>
                <a:spcPts val="0"/>
              </a:spcBef>
              <a:spcAft>
                <a:spcPts val="0"/>
              </a:spcAft>
              <a:buClr>
                <a:schemeClr val="dk1"/>
              </a:buClr>
              <a:buSzPts val="1100"/>
              <a:buFont typeface="Arial"/>
              <a:buNone/>
            </a:pPr>
            <a:r>
              <a:rPr lang="en-US" sz="1400">
                <a:solidFill>
                  <a:schemeClr val="dk1"/>
                </a:solidFill>
                <a:latin typeface="Malgun Gothic"/>
                <a:ea typeface="Malgun Gothic"/>
                <a:cs typeface="Malgun Gothic"/>
                <a:sym typeface="Malgun Gothic"/>
              </a:rPr>
              <a:t>벡터 공간 상의 경계로 표현되는데 SVM 알고리즘은 그 경계를 찾는 알고리즘입니다.</a:t>
            </a:r>
            <a:endParaRPr/>
          </a:p>
        </p:txBody>
      </p:sp>
      <p:sp>
        <p:nvSpPr>
          <p:cNvPr id="824" name="Google Shape;824;gc52798a3af_4_23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c52798a3af_0_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c52798a3af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주제 소개 - joy, sadness, anger, fear, love, surprise</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1" name="Shape 831"/>
        <p:cNvGrpSpPr/>
        <p:nvPr/>
      </p:nvGrpSpPr>
      <p:grpSpPr>
        <a:xfrm>
          <a:off x="0" y="0"/>
          <a:ext cx="0" cy="0"/>
          <a:chOff x="0" y="0"/>
          <a:chExt cx="0" cy="0"/>
        </a:xfrm>
      </p:grpSpPr>
      <p:sp>
        <p:nvSpPr>
          <p:cNvPr id="832" name="Google Shape;832;gc52798a3af_4_2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1400">
                <a:solidFill>
                  <a:schemeClr val="dk1"/>
                </a:solidFill>
                <a:latin typeface="Malgun Gothic"/>
                <a:ea typeface="Malgun Gothic"/>
                <a:cs typeface="Malgun Gothic"/>
                <a:sym typeface="Malgun Gothic"/>
              </a:rPr>
              <a:t>과적합을 막기 위한 방법으로 regularization규제가 있는데, L1규제와 L2규제로 나뉩니다. L1규제는 이동거리 벡터의 모든 성분을 더한 값을 이동거리로 계산하고, L2규제는 이동거리를 √(a^2+b^2)와 같이 이동거리를 계산합니다. 최적화에 사용할 알고리즘으로 Stochastic Average Gradient 알고리즘의 다른 버전인 saga를 사용할 경우 가장 대략 89%의 성능을 보였습니다.</a:t>
            </a:r>
            <a:endParaRPr sz="1400">
              <a:solidFill>
                <a:schemeClr val="dk1"/>
              </a:solidFill>
              <a:latin typeface="Malgun Gothic"/>
              <a:ea typeface="Malgun Gothic"/>
              <a:cs typeface="Malgun Gothic"/>
              <a:sym typeface="Malgun Gothic"/>
            </a:endParaRPr>
          </a:p>
          <a:p>
            <a:pPr indent="0" lvl="0" marL="0" rtl="0" algn="l">
              <a:spcBef>
                <a:spcPts val="0"/>
              </a:spcBef>
              <a:spcAft>
                <a:spcPts val="0"/>
              </a:spcAft>
              <a:buNone/>
            </a:pPr>
            <a:r>
              <a:t/>
            </a:r>
            <a:endParaRPr/>
          </a:p>
        </p:txBody>
      </p:sp>
      <p:sp>
        <p:nvSpPr>
          <p:cNvPr id="833" name="Google Shape;833;gc52798a3af_4_28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9" name="Shape 839"/>
        <p:cNvGrpSpPr/>
        <p:nvPr/>
      </p:nvGrpSpPr>
      <p:grpSpPr>
        <a:xfrm>
          <a:off x="0" y="0"/>
          <a:ext cx="0" cy="0"/>
          <a:chOff x="0" y="0"/>
          <a:chExt cx="0" cy="0"/>
        </a:xfrm>
      </p:grpSpPr>
      <p:sp>
        <p:nvSpPr>
          <p:cNvPr id="840" name="Google Shape;840;gc52798a3af_4_3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gc52798a3af_4_30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8" name="Shape 848"/>
        <p:cNvGrpSpPr/>
        <p:nvPr/>
      </p:nvGrpSpPr>
      <p:grpSpPr>
        <a:xfrm>
          <a:off x="0" y="0"/>
          <a:ext cx="0" cy="0"/>
          <a:chOff x="0" y="0"/>
          <a:chExt cx="0" cy="0"/>
        </a:xfrm>
      </p:grpSpPr>
      <p:sp>
        <p:nvSpPr>
          <p:cNvPr id="849" name="Google Shape;849;gc52798a3af_3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gc52798a3af_3_20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5" name="Shape 855"/>
        <p:cNvGrpSpPr/>
        <p:nvPr/>
      </p:nvGrpSpPr>
      <p:grpSpPr>
        <a:xfrm>
          <a:off x="0" y="0"/>
          <a:ext cx="0" cy="0"/>
          <a:chOff x="0" y="0"/>
          <a:chExt cx="0" cy="0"/>
        </a:xfrm>
      </p:grpSpPr>
      <p:sp>
        <p:nvSpPr>
          <p:cNvPr id="856" name="Google Shape;856;gc52798a3af_3_2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gc52798a3af_3_24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2" name="Shape 862"/>
        <p:cNvGrpSpPr/>
        <p:nvPr/>
      </p:nvGrpSpPr>
      <p:grpSpPr>
        <a:xfrm>
          <a:off x="0" y="0"/>
          <a:ext cx="0" cy="0"/>
          <a:chOff x="0" y="0"/>
          <a:chExt cx="0" cy="0"/>
        </a:xfrm>
      </p:grpSpPr>
      <p:sp>
        <p:nvSpPr>
          <p:cNvPr id="863" name="Google Shape;863;gc54b49c44c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gc54b49c44c_3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9" name="Shape 869"/>
        <p:cNvGrpSpPr/>
        <p:nvPr/>
      </p:nvGrpSpPr>
      <p:grpSpPr>
        <a:xfrm>
          <a:off x="0" y="0"/>
          <a:ext cx="0" cy="0"/>
          <a:chOff x="0" y="0"/>
          <a:chExt cx="0" cy="0"/>
        </a:xfrm>
      </p:grpSpPr>
      <p:sp>
        <p:nvSpPr>
          <p:cNvPr id="870" name="Google Shape;870;gc54b49c44c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gc54b49c44c_0_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6" name="Shape 876"/>
        <p:cNvGrpSpPr/>
        <p:nvPr/>
      </p:nvGrpSpPr>
      <p:grpSpPr>
        <a:xfrm>
          <a:off x="0" y="0"/>
          <a:ext cx="0" cy="0"/>
          <a:chOff x="0" y="0"/>
          <a:chExt cx="0" cy="0"/>
        </a:xfrm>
      </p:grpSpPr>
      <p:sp>
        <p:nvSpPr>
          <p:cNvPr id="877" name="Google Shape;877;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7" name="Shape 887"/>
        <p:cNvGrpSpPr/>
        <p:nvPr/>
      </p:nvGrpSpPr>
      <p:grpSpPr>
        <a:xfrm>
          <a:off x="0" y="0"/>
          <a:ext cx="0" cy="0"/>
          <a:chOff x="0" y="0"/>
          <a:chExt cx="0" cy="0"/>
        </a:xfrm>
      </p:grpSpPr>
      <p:sp>
        <p:nvSpPr>
          <p:cNvPr id="888" name="Google Shape;888;gc54b49c44c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gc54b49c44c_0_1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6" name="Shape 896"/>
        <p:cNvGrpSpPr/>
        <p:nvPr/>
      </p:nvGrpSpPr>
      <p:grpSpPr>
        <a:xfrm>
          <a:off x="0" y="0"/>
          <a:ext cx="0" cy="0"/>
          <a:chOff x="0" y="0"/>
          <a:chExt cx="0" cy="0"/>
        </a:xfrm>
      </p:grpSpPr>
      <p:sp>
        <p:nvSpPr>
          <p:cNvPr id="897" name="Google Shape;897;gc52798a3af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gc52798a3af_0_5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4" name="Shape 904"/>
        <p:cNvGrpSpPr/>
        <p:nvPr/>
      </p:nvGrpSpPr>
      <p:grpSpPr>
        <a:xfrm>
          <a:off x="0" y="0"/>
          <a:ext cx="0" cy="0"/>
          <a:chOff x="0" y="0"/>
          <a:chExt cx="0" cy="0"/>
        </a:xfrm>
      </p:grpSpPr>
      <p:sp>
        <p:nvSpPr>
          <p:cNvPr id="905" name="Google Shape;905;gc54b49c44c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gc54b49c44c_0_4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c52798a3af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gc52798a3af_0_4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1" name="Shape 911"/>
        <p:cNvGrpSpPr/>
        <p:nvPr/>
      </p:nvGrpSpPr>
      <p:grpSpPr>
        <a:xfrm>
          <a:off x="0" y="0"/>
          <a:ext cx="0" cy="0"/>
          <a:chOff x="0" y="0"/>
          <a:chExt cx="0" cy="0"/>
        </a:xfrm>
      </p:grpSpPr>
      <p:sp>
        <p:nvSpPr>
          <p:cNvPr id="912" name="Google Shape;912;p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1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6" name="Shape 926"/>
        <p:cNvGrpSpPr/>
        <p:nvPr/>
      </p:nvGrpSpPr>
      <p:grpSpPr>
        <a:xfrm>
          <a:off x="0" y="0"/>
          <a:ext cx="0" cy="0"/>
          <a:chOff x="0" y="0"/>
          <a:chExt cx="0" cy="0"/>
        </a:xfrm>
      </p:grpSpPr>
      <p:sp>
        <p:nvSpPr>
          <p:cNvPr id="927" name="Google Shape;927;gc52798a3af_5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gc52798a3af_5_3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4" name="Shape 944"/>
        <p:cNvGrpSpPr/>
        <p:nvPr/>
      </p:nvGrpSpPr>
      <p:grpSpPr>
        <a:xfrm>
          <a:off x="0" y="0"/>
          <a:ext cx="0" cy="0"/>
          <a:chOff x="0" y="0"/>
          <a:chExt cx="0" cy="0"/>
        </a:xfrm>
      </p:grpSpPr>
      <p:sp>
        <p:nvSpPr>
          <p:cNvPr id="945" name="Google Shape;945;gc52798a3af_5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gc52798a3af_5_1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1" name="Shape 951"/>
        <p:cNvGrpSpPr/>
        <p:nvPr/>
      </p:nvGrpSpPr>
      <p:grpSpPr>
        <a:xfrm>
          <a:off x="0" y="0"/>
          <a:ext cx="0" cy="0"/>
          <a:chOff x="0" y="0"/>
          <a:chExt cx="0" cy="0"/>
        </a:xfrm>
      </p:grpSpPr>
      <p:sp>
        <p:nvSpPr>
          <p:cNvPr id="952" name="Google Shape;952;gc52798a3af_0_13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953" name="Google Shape;953;gc52798a3af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이것도 일단 계획서 긁어온 겁ㄴ디ㅏㅇ</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6" name="Shape 966"/>
        <p:cNvGrpSpPr/>
        <p:nvPr/>
      </p:nvGrpSpPr>
      <p:grpSpPr>
        <a:xfrm>
          <a:off x="0" y="0"/>
          <a:ext cx="0" cy="0"/>
          <a:chOff x="0" y="0"/>
          <a:chExt cx="0" cy="0"/>
        </a:xfrm>
      </p:grpSpPr>
      <p:sp>
        <p:nvSpPr>
          <p:cNvPr id="967" name="Google Shape;967;gc54b49c44c_4_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968" name="Google Shape;968;gc54b49c44c_4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0" name="Shape 980"/>
        <p:cNvGrpSpPr/>
        <p:nvPr/>
      </p:nvGrpSpPr>
      <p:grpSpPr>
        <a:xfrm>
          <a:off x="0" y="0"/>
          <a:ext cx="0" cy="0"/>
          <a:chOff x="0" y="0"/>
          <a:chExt cx="0" cy="0"/>
        </a:xfrm>
      </p:grpSpPr>
      <p:sp>
        <p:nvSpPr>
          <p:cNvPr id="981" name="Google Shape;981;gc52798a3af_4_2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982" name="Google Shape;982;gc52798a3af_4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히히</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7" name="Shape 987"/>
        <p:cNvGrpSpPr/>
        <p:nvPr/>
      </p:nvGrpSpPr>
      <p:grpSpPr>
        <a:xfrm>
          <a:off x="0" y="0"/>
          <a:ext cx="0" cy="0"/>
          <a:chOff x="0" y="0"/>
          <a:chExt cx="0" cy="0"/>
        </a:xfrm>
      </p:grpSpPr>
      <p:sp>
        <p:nvSpPr>
          <p:cNvPr id="988" name="Google Shape;988;gc54b49c44c_6_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989" name="Google Shape;989;gc54b49c44c_6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히히</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5" name="Shape 995"/>
        <p:cNvGrpSpPr/>
        <p:nvPr/>
      </p:nvGrpSpPr>
      <p:grpSpPr>
        <a:xfrm>
          <a:off x="0" y="0"/>
          <a:ext cx="0" cy="0"/>
          <a:chOff x="0" y="0"/>
          <a:chExt cx="0" cy="0"/>
        </a:xfrm>
      </p:grpSpPr>
      <p:sp>
        <p:nvSpPr>
          <p:cNvPr id="996" name="Google Shape;996;gc52798a3af_0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gc52798a3af_0_16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2" name="Shape 1002"/>
        <p:cNvGrpSpPr/>
        <p:nvPr/>
      </p:nvGrpSpPr>
      <p:grpSpPr>
        <a:xfrm>
          <a:off x="0" y="0"/>
          <a:ext cx="0" cy="0"/>
          <a:chOff x="0" y="0"/>
          <a:chExt cx="0" cy="0"/>
        </a:xfrm>
      </p:grpSpPr>
      <p:sp>
        <p:nvSpPr>
          <p:cNvPr id="1003" name="Google Shape;1003;gc52798a3af_0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gc52798a3af_0_15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c52798a3af_0_1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c52798a3af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아주 임시일 뿐입니다...수정하셔도 됩니다.(내용은 계획서 긁어왔어용)</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c52798a3af_0_1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c52798a3af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c52798a3af_5_5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c52798a3af_5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 </a:t>
            </a:r>
            <a:r>
              <a:rPr lang="en-US" sz="1200">
                <a:solidFill>
                  <a:srgbClr val="DCDDDE"/>
                </a:solidFill>
                <a:highlight>
                  <a:srgbClr val="36393F"/>
                </a:highlight>
                <a:latin typeface="Malgun Gothic"/>
                <a:ea typeface="Malgun Gothic"/>
                <a:cs typeface="Malgun Gothic"/>
                <a:sym typeface="Malgun Gothic"/>
              </a:rPr>
              <a:t>감정분류를 실제 어떤 서비스에 응용할 수 있을지</a:t>
            </a:r>
            <a:endParaRPr b="1"/>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1" name="Shape 11"/>
        <p:cNvGrpSpPr/>
        <p:nvPr/>
      </p:nvGrpSpPr>
      <p:grpSpPr>
        <a:xfrm>
          <a:off x="0" y="0"/>
          <a:ext cx="0" cy="0"/>
          <a:chOff x="0" y="0"/>
          <a:chExt cx="0" cy="0"/>
        </a:xfrm>
      </p:grpSpPr>
      <p:sp>
        <p:nvSpPr>
          <p:cNvPr id="12" name="Google Shape;12;p20"/>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Malgun Gothic"/>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 name="Google Shape;13;p20"/>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4" name="Google Shape;14;p2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 name="Google Shape;15;p2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 name="Google Shape;16;p2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2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29"/>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 name="Google Shape;71;p2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2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2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30"/>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30"/>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7" name="Google Shape;77;p3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3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3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7" name="Shape 17"/>
        <p:cNvGrpSpPr/>
        <p:nvPr/>
      </p:nvGrpSpPr>
      <p:grpSpPr>
        <a:xfrm>
          <a:off x="0" y="0"/>
          <a:ext cx="0" cy="0"/>
          <a:chOff x="0" y="0"/>
          <a:chExt cx="0" cy="0"/>
        </a:xfrm>
      </p:grpSpPr>
      <p:sp>
        <p:nvSpPr>
          <p:cNvPr id="18" name="Google Shape;18;p2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 name="Google Shape;19;p2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 name="Google Shape;20;p2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 name="Google Shape;21;p2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 name="Google Shape;22;p2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3" name="Shape 23"/>
        <p:cNvGrpSpPr/>
        <p:nvPr/>
      </p:nvGrpSpPr>
      <p:grpSpPr>
        <a:xfrm>
          <a:off x="0" y="0"/>
          <a:ext cx="0" cy="0"/>
          <a:chOff x="0" y="0"/>
          <a:chExt cx="0" cy="0"/>
        </a:xfrm>
      </p:grpSpPr>
      <p:sp>
        <p:nvSpPr>
          <p:cNvPr id="24" name="Google Shape;24;p22"/>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Malgun Gothic"/>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 name="Google Shape;25;p22"/>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26" name="Google Shape;26;p2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 name="Google Shape;27;p2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 name="Google Shape;28;p2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 name="Shape 29"/>
        <p:cNvGrpSpPr/>
        <p:nvPr/>
      </p:nvGrpSpPr>
      <p:grpSpPr>
        <a:xfrm>
          <a:off x="0" y="0"/>
          <a:ext cx="0" cy="0"/>
          <a:chOff x="0" y="0"/>
          <a:chExt cx="0" cy="0"/>
        </a:xfrm>
      </p:grpSpPr>
      <p:sp>
        <p:nvSpPr>
          <p:cNvPr id="30" name="Google Shape;30;p2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1" name="Google Shape;31;p23"/>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 name="Google Shape;32;p23"/>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 name="Google Shape;33;p2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 name="Google Shape;34;p2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2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6" name="Shape 36"/>
        <p:cNvGrpSpPr/>
        <p:nvPr/>
      </p:nvGrpSpPr>
      <p:grpSpPr>
        <a:xfrm>
          <a:off x="0" y="0"/>
          <a:ext cx="0" cy="0"/>
          <a:chOff x="0" y="0"/>
          <a:chExt cx="0" cy="0"/>
        </a:xfrm>
      </p:grpSpPr>
      <p:sp>
        <p:nvSpPr>
          <p:cNvPr id="37" name="Google Shape;37;p24"/>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8" name="Google Shape;38;p24"/>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9" name="Google Shape;39;p24"/>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 name="Google Shape;40;p24"/>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 name="Google Shape;41;p24"/>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 name="Google Shape;42;p2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2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 name="Google Shape;44;p2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5" name="Shape 45"/>
        <p:cNvGrpSpPr/>
        <p:nvPr/>
      </p:nvGrpSpPr>
      <p:grpSpPr>
        <a:xfrm>
          <a:off x="0" y="0"/>
          <a:ext cx="0" cy="0"/>
          <a:chOff x="0" y="0"/>
          <a:chExt cx="0" cy="0"/>
        </a:xfrm>
      </p:grpSpPr>
      <p:sp>
        <p:nvSpPr>
          <p:cNvPr id="46" name="Google Shape;46;p2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7" name="Google Shape;47;p2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2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 name="Google Shape;49;p2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0" name="Shape 50"/>
        <p:cNvGrpSpPr/>
        <p:nvPr/>
      </p:nvGrpSpPr>
      <p:grpSpPr>
        <a:xfrm>
          <a:off x="0" y="0"/>
          <a:ext cx="0" cy="0"/>
          <a:chOff x="0" y="0"/>
          <a:chExt cx="0" cy="0"/>
        </a:xfrm>
      </p:grpSpPr>
      <p:sp>
        <p:nvSpPr>
          <p:cNvPr id="51" name="Google Shape;51;p2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2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2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27"/>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Malgun Gothic"/>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27"/>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7" name="Google Shape;57;p27"/>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 name="Google Shape;58;p2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2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2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28"/>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Malgun Gothic"/>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28"/>
          <p:cNvSpPr/>
          <p:nvPr>
            <p:ph idx="2" type="pic"/>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lvl="0" marR="0" rtl="0" algn="l">
              <a:lnSpc>
                <a:spcPct val="90000"/>
              </a:lnSpc>
              <a:spcBef>
                <a:spcPts val="1000"/>
              </a:spcBef>
              <a:spcAft>
                <a:spcPts val="0"/>
              </a:spcAft>
              <a:buClr>
                <a:schemeClr val="dk1"/>
              </a:buClr>
              <a:buSzPts val="3200"/>
              <a:buFont typeface="Arial"/>
              <a:buNone/>
              <a:defRPr b="0" i="0" sz="3200" u="none" cap="none" strike="noStrike">
                <a:solidFill>
                  <a:schemeClr val="dk1"/>
                </a:solidFill>
                <a:latin typeface="Malgun Gothic"/>
                <a:ea typeface="Malgun Gothic"/>
                <a:cs typeface="Malgun Gothic"/>
                <a:sym typeface="Malgun Gothic"/>
              </a:defRPr>
            </a:lvl1pPr>
            <a:lvl2pPr lvl="1" marR="0" rtl="0" algn="l">
              <a:lnSpc>
                <a:spcPct val="90000"/>
              </a:lnSpc>
              <a:spcBef>
                <a:spcPts val="500"/>
              </a:spcBef>
              <a:spcAft>
                <a:spcPts val="0"/>
              </a:spcAft>
              <a:buClr>
                <a:schemeClr val="dk1"/>
              </a:buClr>
              <a:buSzPts val="2800"/>
              <a:buFont typeface="Arial"/>
              <a:buNone/>
              <a:defRPr b="0" i="0" sz="2800" u="none" cap="none" strike="noStrike">
                <a:solidFill>
                  <a:schemeClr val="dk1"/>
                </a:solidFill>
                <a:latin typeface="Malgun Gothic"/>
                <a:ea typeface="Malgun Gothic"/>
                <a:cs typeface="Malgun Gothic"/>
                <a:sym typeface="Malgun Gothic"/>
              </a:defRPr>
            </a:lvl2pPr>
            <a:lvl3pPr lvl="2"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Malgun Gothic"/>
                <a:ea typeface="Malgun Gothic"/>
                <a:cs typeface="Malgun Gothic"/>
                <a:sym typeface="Malgun Gothic"/>
              </a:defRPr>
            </a:lvl3pPr>
            <a:lvl4pPr lvl="3"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Malgun Gothic"/>
                <a:ea typeface="Malgun Gothic"/>
                <a:cs typeface="Malgun Gothic"/>
                <a:sym typeface="Malgun Gothic"/>
              </a:defRPr>
            </a:lvl4pPr>
            <a:lvl5pPr lvl="4"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Malgun Gothic"/>
                <a:ea typeface="Malgun Gothic"/>
                <a:cs typeface="Malgun Gothic"/>
                <a:sym typeface="Malgun Gothic"/>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Malgun Gothic"/>
                <a:ea typeface="Malgun Gothic"/>
                <a:cs typeface="Malgun Gothic"/>
                <a:sym typeface="Malgun Gothic"/>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Malgun Gothic"/>
                <a:ea typeface="Malgun Gothic"/>
                <a:cs typeface="Malgun Gothic"/>
                <a:sym typeface="Malgun Gothic"/>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Malgun Gothic"/>
                <a:ea typeface="Malgun Gothic"/>
                <a:cs typeface="Malgun Gothic"/>
                <a:sym typeface="Malgun Gothic"/>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Malgun Gothic"/>
                <a:ea typeface="Malgun Gothic"/>
                <a:cs typeface="Malgun Gothic"/>
                <a:sym typeface="Malgun Gothic"/>
              </a:defRPr>
            </a:lvl9pPr>
          </a:lstStyle>
          <a:p/>
        </p:txBody>
      </p:sp>
      <p:sp>
        <p:nvSpPr>
          <p:cNvPr id="64" name="Google Shape;64;p28"/>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5" name="Google Shape;65;p2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2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2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Malgun Gothic"/>
              <a:buNone/>
              <a:defRPr b="0" i="0" sz="4400" u="none" cap="none" strike="noStrike">
                <a:solidFill>
                  <a:schemeClr val="dk1"/>
                </a:solidFill>
                <a:latin typeface="Malgun Gothic"/>
                <a:ea typeface="Malgun Gothic"/>
                <a:cs typeface="Malgun Gothic"/>
                <a:sym typeface="Malgun Gothic"/>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9"/>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Malgun Gothic"/>
                <a:ea typeface="Malgun Gothic"/>
                <a:cs typeface="Malgun Gothic"/>
                <a:sym typeface="Malgun Gothic"/>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Malgun Gothic"/>
                <a:ea typeface="Malgun Gothic"/>
                <a:cs typeface="Malgun Gothic"/>
                <a:sym typeface="Malgun Gothic"/>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Malgun Gothic"/>
                <a:ea typeface="Malgun Gothic"/>
                <a:cs typeface="Malgun Gothic"/>
                <a:sym typeface="Malgun Gothic"/>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algun Gothic"/>
                <a:ea typeface="Malgun Gothic"/>
                <a:cs typeface="Malgun Gothic"/>
                <a:sym typeface="Malgun Gothic"/>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algun Gothic"/>
                <a:ea typeface="Malgun Gothic"/>
                <a:cs typeface="Malgun Gothic"/>
                <a:sym typeface="Malgun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algun Gothic"/>
                <a:ea typeface="Malgun Gothic"/>
                <a:cs typeface="Malgun Gothic"/>
                <a:sym typeface="Malgun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algun Gothic"/>
                <a:ea typeface="Malgun Gothic"/>
                <a:cs typeface="Malgun Gothic"/>
                <a:sym typeface="Malgun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algun Gothic"/>
                <a:ea typeface="Malgun Gothic"/>
                <a:cs typeface="Malgun Gothic"/>
                <a:sym typeface="Malgun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algun Gothic"/>
                <a:ea typeface="Malgun Gothic"/>
                <a:cs typeface="Malgun Gothic"/>
                <a:sym typeface="Malgun Gothic"/>
              </a:defRPr>
            </a:lvl9pPr>
          </a:lstStyle>
          <a:p/>
        </p:txBody>
      </p:sp>
      <p:sp>
        <p:nvSpPr>
          <p:cNvPr id="8" name="Google Shape;8;p1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Malgun Gothic"/>
                <a:ea typeface="Malgun Gothic"/>
                <a:cs typeface="Malgun Gothic"/>
                <a:sym typeface="Malgun Gothic"/>
              </a:defRPr>
            </a:lvl1pPr>
            <a:lvl2pPr lvl="1"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2pPr>
            <a:lvl3pPr lvl="2"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3pPr>
            <a:lvl4pPr lvl="3"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4pPr>
            <a:lvl5pPr lvl="4"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5pPr>
            <a:lvl6pPr lvl="5"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6pPr>
            <a:lvl7pPr lvl="6"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7pPr>
            <a:lvl8pPr lvl="7"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8pPr>
            <a:lvl9pPr lvl="8"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9pPr>
          </a:lstStyle>
          <a:p/>
        </p:txBody>
      </p:sp>
      <p:sp>
        <p:nvSpPr>
          <p:cNvPr id="9" name="Google Shape;9;p1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Malgun Gothic"/>
                <a:ea typeface="Malgun Gothic"/>
                <a:cs typeface="Malgun Gothic"/>
                <a:sym typeface="Malgun Gothic"/>
              </a:defRPr>
            </a:lvl1pPr>
            <a:lvl2pPr lvl="1"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2pPr>
            <a:lvl3pPr lvl="2"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3pPr>
            <a:lvl4pPr lvl="3"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4pPr>
            <a:lvl5pPr lvl="4"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5pPr>
            <a:lvl6pPr lvl="5"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6pPr>
            <a:lvl7pPr lvl="6"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7pPr>
            <a:lvl8pPr lvl="7"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8pPr>
            <a:lvl9pPr lvl="8"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9pPr>
          </a:lstStyle>
          <a:p/>
        </p:txBody>
      </p:sp>
      <p:sp>
        <p:nvSpPr>
          <p:cNvPr id="10" name="Google Shape;10;p1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Malgun Gothic"/>
                <a:ea typeface="Malgun Gothic"/>
                <a:cs typeface="Malgun Gothic"/>
                <a:sym typeface="Malgun Gothic"/>
              </a:defRPr>
            </a:lvl1pPr>
            <a:lvl2pPr indent="0" lvl="1" marL="0" marR="0" rtl="0" algn="r">
              <a:spcBef>
                <a:spcPts val="0"/>
              </a:spcBef>
              <a:buNone/>
              <a:defRPr b="0" i="0" sz="1200" u="none" cap="none" strike="noStrike">
                <a:solidFill>
                  <a:srgbClr val="888888"/>
                </a:solidFill>
                <a:latin typeface="Malgun Gothic"/>
                <a:ea typeface="Malgun Gothic"/>
                <a:cs typeface="Malgun Gothic"/>
                <a:sym typeface="Malgun Gothic"/>
              </a:defRPr>
            </a:lvl2pPr>
            <a:lvl3pPr indent="0" lvl="2" marL="0" marR="0" rtl="0" algn="r">
              <a:spcBef>
                <a:spcPts val="0"/>
              </a:spcBef>
              <a:buNone/>
              <a:defRPr b="0" i="0" sz="1200" u="none" cap="none" strike="noStrike">
                <a:solidFill>
                  <a:srgbClr val="888888"/>
                </a:solidFill>
                <a:latin typeface="Malgun Gothic"/>
                <a:ea typeface="Malgun Gothic"/>
                <a:cs typeface="Malgun Gothic"/>
                <a:sym typeface="Malgun Gothic"/>
              </a:defRPr>
            </a:lvl3pPr>
            <a:lvl4pPr indent="0" lvl="3" marL="0" marR="0" rtl="0" algn="r">
              <a:spcBef>
                <a:spcPts val="0"/>
              </a:spcBef>
              <a:buNone/>
              <a:defRPr b="0" i="0" sz="1200" u="none" cap="none" strike="noStrike">
                <a:solidFill>
                  <a:srgbClr val="888888"/>
                </a:solidFill>
                <a:latin typeface="Malgun Gothic"/>
                <a:ea typeface="Malgun Gothic"/>
                <a:cs typeface="Malgun Gothic"/>
                <a:sym typeface="Malgun Gothic"/>
              </a:defRPr>
            </a:lvl4pPr>
            <a:lvl5pPr indent="0" lvl="4" marL="0" marR="0" rtl="0" algn="r">
              <a:spcBef>
                <a:spcPts val="0"/>
              </a:spcBef>
              <a:buNone/>
              <a:defRPr b="0" i="0" sz="1200" u="none" cap="none" strike="noStrike">
                <a:solidFill>
                  <a:srgbClr val="888888"/>
                </a:solidFill>
                <a:latin typeface="Malgun Gothic"/>
                <a:ea typeface="Malgun Gothic"/>
                <a:cs typeface="Malgun Gothic"/>
                <a:sym typeface="Malgun Gothic"/>
              </a:defRPr>
            </a:lvl5pPr>
            <a:lvl6pPr indent="0" lvl="5" marL="0" marR="0" rtl="0" algn="r">
              <a:spcBef>
                <a:spcPts val="0"/>
              </a:spcBef>
              <a:buNone/>
              <a:defRPr b="0" i="0" sz="1200" u="none" cap="none" strike="noStrike">
                <a:solidFill>
                  <a:srgbClr val="888888"/>
                </a:solidFill>
                <a:latin typeface="Malgun Gothic"/>
                <a:ea typeface="Malgun Gothic"/>
                <a:cs typeface="Malgun Gothic"/>
                <a:sym typeface="Malgun Gothic"/>
              </a:defRPr>
            </a:lvl6pPr>
            <a:lvl7pPr indent="0" lvl="6" marL="0" marR="0" rtl="0" algn="r">
              <a:spcBef>
                <a:spcPts val="0"/>
              </a:spcBef>
              <a:buNone/>
              <a:defRPr b="0" i="0" sz="1200" u="none" cap="none" strike="noStrike">
                <a:solidFill>
                  <a:srgbClr val="888888"/>
                </a:solidFill>
                <a:latin typeface="Malgun Gothic"/>
                <a:ea typeface="Malgun Gothic"/>
                <a:cs typeface="Malgun Gothic"/>
                <a:sym typeface="Malgun Gothic"/>
              </a:defRPr>
            </a:lvl7pPr>
            <a:lvl8pPr indent="0" lvl="7" marL="0" marR="0" rtl="0" algn="r">
              <a:spcBef>
                <a:spcPts val="0"/>
              </a:spcBef>
              <a:buNone/>
              <a:defRPr b="0" i="0" sz="1200" u="none" cap="none" strike="noStrike">
                <a:solidFill>
                  <a:srgbClr val="888888"/>
                </a:solidFill>
                <a:latin typeface="Malgun Gothic"/>
                <a:ea typeface="Malgun Gothic"/>
                <a:cs typeface="Malgun Gothic"/>
                <a:sym typeface="Malgun Gothic"/>
              </a:defRPr>
            </a:lvl8pPr>
            <a:lvl9pPr indent="0" lvl="8" marL="0" marR="0" rtl="0" algn="r">
              <a:spcBef>
                <a:spcPts val="0"/>
              </a:spcBef>
              <a:buNone/>
              <a:defRPr b="0" i="0" sz="1200" u="none" cap="none" strike="noStrike">
                <a:solidFill>
                  <a:srgbClr val="888888"/>
                </a:solidFill>
                <a:latin typeface="Malgun Gothic"/>
                <a:ea typeface="Malgun Gothic"/>
                <a:cs typeface="Malgun Gothic"/>
                <a:sym typeface="Malgun Gothic"/>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4.pn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9.pn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2.png"/><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1.png"/><Relationship Id="rId4" Type="http://schemas.openxmlformats.org/officeDocument/2006/relationships/image" Target="../media/image13.png"/><Relationship Id="rId5" Type="http://schemas.openxmlformats.org/officeDocument/2006/relationships/image" Target="../media/image5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4.png"/><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8.png"/><Relationship Id="rId4" Type="http://schemas.openxmlformats.org/officeDocument/2006/relationships/image" Target="../media/image1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6.png"/><Relationship Id="rId4" Type="http://schemas.openxmlformats.org/officeDocument/2006/relationships/image" Target="../media/image3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png"/><Relationship Id="rId4" Type="http://schemas.openxmlformats.org/officeDocument/2006/relationships/image" Target="../media/image41.png"/><Relationship Id="rId5" Type="http://schemas.openxmlformats.org/officeDocument/2006/relationships/image" Target="../media/image29.png"/><Relationship Id="rId6" Type="http://schemas.openxmlformats.org/officeDocument/2006/relationships/image" Target="../media/image2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1.png"/><Relationship Id="rId4" Type="http://schemas.openxmlformats.org/officeDocument/2006/relationships/image" Target="../media/image22.png"/><Relationship Id="rId5" Type="http://schemas.openxmlformats.org/officeDocument/2006/relationships/image" Target="../media/image23.png"/><Relationship Id="rId6" Type="http://schemas.openxmlformats.org/officeDocument/2006/relationships/image" Target="../media/image2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1.png"/><Relationship Id="rId4" Type="http://schemas.openxmlformats.org/officeDocument/2006/relationships/image" Target="../media/image21.png"/><Relationship Id="rId5" Type="http://schemas.openxmlformats.org/officeDocument/2006/relationships/image" Target="../media/image2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1.png"/><Relationship Id="rId4" Type="http://schemas.openxmlformats.org/officeDocument/2006/relationships/image" Target="../media/image27.png"/><Relationship Id="rId5" Type="http://schemas.openxmlformats.org/officeDocument/2006/relationships/image" Target="../media/image3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1.png"/><Relationship Id="rId4" Type="http://schemas.openxmlformats.org/officeDocument/2006/relationships/image" Target="../media/image2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1.png"/><Relationship Id="rId4" Type="http://schemas.openxmlformats.org/officeDocument/2006/relationships/image" Target="../media/image26.png"/><Relationship Id="rId5" Type="http://schemas.openxmlformats.org/officeDocument/2006/relationships/image" Target="../media/image3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1.png"/><Relationship Id="rId4" Type="http://schemas.openxmlformats.org/officeDocument/2006/relationships/image" Target="../media/image31.png"/><Relationship Id="rId5" Type="http://schemas.openxmlformats.org/officeDocument/2006/relationships/image" Target="../media/image37.png"/><Relationship Id="rId6" Type="http://schemas.openxmlformats.org/officeDocument/2006/relationships/image" Target="../media/image39.png"/><Relationship Id="rId7" Type="http://schemas.openxmlformats.org/officeDocument/2006/relationships/image" Target="../media/image3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3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3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3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40.png"/><Relationship Id="rId4" Type="http://schemas.openxmlformats.org/officeDocument/2006/relationships/image" Target="../media/image4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38.png"/><Relationship Id="rId4" Type="http://schemas.openxmlformats.org/officeDocument/2006/relationships/image" Target="../media/image4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44.png"/><Relationship Id="rId4" Type="http://schemas.openxmlformats.org/officeDocument/2006/relationships/image" Target="../media/image51.png"/><Relationship Id="rId5" Type="http://schemas.openxmlformats.org/officeDocument/2006/relationships/image" Target="../media/image4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4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55.png"/><Relationship Id="rId4" Type="http://schemas.openxmlformats.org/officeDocument/2006/relationships/image" Target="../media/image4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48.png"/><Relationship Id="rId4" Type="http://schemas.openxmlformats.org/officeDocument/2006/relationships/image" Target="../media/image46.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66.png"/><Relationship Id="rId4" Type="http://schemas.openxmlformats.org/officeDocument/2006/relationships/image" Target="../media/image52.png"/><Relationship Id="rId5" Type="http://schemas.openxmlformats.org/officeDocument/2006/relationships/image" Target="../media/image50.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59.png"/><Relationship Id="rId4" Type="http://schemas.openxmlformats.org/officeDocument/2006/relationships/image" Target="../media/image53.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65.png"/><Relationship Id="rId4" Type="http://schemas.openxmlformats.org/officeDocument/2006/relationships/image" Target="../media/image57.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58.png"/><Relationship Id="rId4" Type="http://schemas.openxmlformats.org/officeDocument/2006/relationships/image" Target="../media/image6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5.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75.png"/><Relationship Id="rId4" Type="http://schemas.openxmlformats.org/officeDocument/2006/relationships/image" Target="../media/image61.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76.png"/><Relationship Id="rId4" Type="http://schemas.openxmlformats.org/officeDocument/2006/relationships/image" Target="../media/image54.png"/><Relationship Id="rId5" Type="http://schemas.openxmlformats.org/officeDocument/2006/relationships/image" Target="../media/image70.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63.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62.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64.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74.png"/><Relationship Id="rId4" Type="http://schemas.openxmlformats.org/officeDocument/2006/relationships/image" Target="../media/image77.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73.png"/><Relationship Id="rId4" Type="http://schemas.openxmlformats.org/officeDocument/2006/relationships/image" Target="../media/image79.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image" Target="../media/image68.png"/><Relationship Id="rId4" Type="http://schemas.openxmlformats.org/officeDocument/2006/relationships/image" Target="../media/image67.png"/><Relationship Id="rId5" Type="http://schemas.openxmlformats.org/officeDocument/2006/relationships/image" Target="../media/image71.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 Id="rId3" Type="http://schemas.openxmlformats.org/officeDocument/2006/relationships/image" Target="../media/image68.png"/><Relationship Id="rId4" Type="http://schemas.openxmlformats.org/officeDocument/2006/relationships/image" Target="../media/image69.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5.xml"/><Relationship Id="rId3" Type="http://schemas.openxmlformats.org/officeDocument/2006/relationships/hyperlink" Target="http://drive.google.com/file/d/1m0zJnOVc6z3fpmFfwfBrhiNCaQ6v1rOD/view" TargetMode="External"/><Relationship Id="rId4" Type="http://schemas.openxmlformats.org/officeDocument/2006/relationships/image" Target="../media/image72.jp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6.xml"/><Relationship Id="rId3" Type="http://schemas.openxmlformats.org/officeDocument/2006/relationships/hyperlink" Target="http://drive.google.com/file/d/1m0zJnOVc6z3fpmFfwfBrhiNCaQ6v1rOD/view" TargetMode="External"/><Relationship Id="rId4" Type="http://schemas.openxmlformats.org/officeDocument/2006/relationships/image" Target="../media/image72.jpg"/><Relationship Id="rId5" Type="http://schemas.openxmlformats.org/officeDocument/2006/relationships/hyperlink" Target="http://drive.google.com/file/d/1NXxTpsHkefaVbC3wk4Bl7ZWmFsHV9zUA/view" TargetMode="External"/><Relationship Id="rId6" Type="http://schemas.openxmlformats.org/officeDocument/2006/relationships/image" Target="../media/image78.jp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8.xml"/><Relationship Id="rId3"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3.png"/><Relationship Id="rId4" Type="http://schemas.openxmlformats.org/officeDocument/2006/relationships/image" Target="../media/image6.png"/><Relationship Id="rId5"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
          <p:cNvSpPr/>
          <p:nvPr/>
        </p:nvSpPr>
        <p:spPr>
          <a:xfrm>
            <a:off x="1856508" y="1683327"/>
            <a:ext cx="8478982" cy="3491346"/>
          </a:xfrm>
          <a:prstGeom prst="rect">
            <a:avLst/>
          </a:prstGeom>
          <a:solidFill>
            <a:srgbClr val="EDF2F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Malgun Gothic"/>
              <a:ea typeface="Malgun Gothic"/>
              <a:cs typeface="Malgun Gothic"/>
              <a:sym typeface="Malgun Gothic"/>
            </a:endParaRPr>
          </a:p>
        </p:txBody>
      </p:sp>
      <p:pic>
        <p:nvPicPr>
          <p:cNvPr descr="Shape, circle&#10;&#10;Description automatically generated" id="85" name="Google Shape;85;p1"/>
          <p:cNvPicPr preferRelativeResize="0"/>
          <p:nvPr/>
        </p:nvPicPr>
        <p:blipFill rotWithShape="1">
          <a:blip r:embed="rId3">
            <a:alphaModFix/>
          </a:blip>
          <a:srcRect b="33357" l="0" r="0" t="34118"/>
          <a:stretch/>
        </p:blipFill>
        <p:spPr>
          <a:xfrm>
            <a:off x="3196702" y="2719582"/>
            <a:ext cx="5798593" cy="1418835"/>
          </a:xfrm>
          <a:prstGeom prst="rect">
            <a:avLst/>
          </a:prstGeom>
          <a:noFill/>
          <a:ln>
            <a:noFill/>
          </a:ln>
        </p:spPr>
      </p:pic>
      <p:sp>
        <p:nvSpPr>
          <p:cNvPr id="86" name="Google Shape;86;p1"/>
          <p:cNvSpPr/>
          <p:nvPr/>
        </p:nvSpPr>
        <p:spPr>
          <a:xfrm>
            <a:off x="2209800" y="1991360"/>
            <a:ext cx="7772400" cy="2875280"/>
          </a:xfrm>
          <a:custGeom>
            <a:rect b="b" l="l" r="r" t="t"/>
            <a:pathLst>
              <a:path extrusionOk="0" h="120000" w="120000">
                <a:moveTo>
                  <a:pt x="0" y="0"/>
                </a:moveTo>
                <a:lnTo>
                  <a:pt x="120000" y="0"/>
                </a:lnTo>
                <a:lnTo>
                  <a:pt x="120000" y="120000"/>
                </a:lnTo>
                <a:lnTo>
                  <a:pt x="0" y="120000"/>
                </a:lnTo>
                <a:close/>
              </a:path>
            </a:pathLst>
          </a:custGeom>
          <a:solidFill>
            <a:schemeClr val="lt1">
              <a:alpha val="8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5000" u="none" cap="none" strike="noStrike">
                <a:solidFill>
                  <a:srgbClr val="757070"/>
                </a:solidFill>
                <a:latin typeface="Arial Black"/>
                <a:ea typeface="Arial Black"/>
                <a:cs typeface="Arial Black"/>
                <a:sym typeface="Arial Black"/>
              </a:rPr>
              <a:t>Emo-ing</a:t>
            </a:r>
            <a:endParaRPr b="0" i="0" sz="5000" u="none" cap="none" strike="noStrike">
              <a:solidFill>
                <a:srgbClr val="757070"/>
              </a:solidFill>
              <a:latin typeface="Arial Black"/>
              <a:ea typeface="Arial Black"/>
              <a:cs typeface="Arial Black"/>
              <a:sym typeface="Arial Black"/>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gc54b49c44c_2_0"/>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  </a:t>
            </a:r>
            <a:r>
              <a:rPr b="1" lang="en-US">
                <a:solidFill>
                  <a:srgbClr val="666666"/>
                </a:solidFill>
              </a:rPr>
              <a:t>프로젝트 응용</a:t>
            </a:r>
            <a:endParaRPr b="1">
              <a:solidFill>
                <a:srgbClr val="666666"/>
              </a:solidFill>
            </a:endParaRPr>
          </a:p>
        </p:txBody>
      </p:sp>
      <p:sp>
        <p:nvSpPr>
          <p:cNvPr id="161" name="Google Shape;161;gc54b49c44c_2_0"/>
          <p:cNvSpPr txBox="1"/>
          <p:nvPr>
            <p:ph idx="1" type="body"/>
          </p:nvPr>
        </p:nvSpPr>
        <p:spPr>
          <a:xfrm>
            <a:off x="838200" y="1825625"/>
            <a:ext cx="10515600" cy="4351200"/>
          </a:xfrm>
          <a:prstGeom prst="rect">
            <a:avLst/>
          </a:prstGeom>
        </p:spPr>
        <p:txBody>
          <a:bodyPr anchorCtr="0" anchor="t" bIns="45700" lIns="91425" spcFirstLastPara="1" rIns="91425" wrap="square" tIns="45700">
            <a:normAutofit/>
          </a:bodyPr>
          <a:lstStyle/>
          <a:p>
            <a:pPr indent="-342900" lvl="0" marL="457200" rtl="0" algn="l">
              <a:spcBef>
                <a:spcPts val="1000"/>
              </a:spcBef>
              <a:spcAft>
                <a:spcPts val="0"/>
              </a:spcAft>
              <a:buSzPts val="1800"/>
              <a:buChar char="●"/>
            </a:pPr>
            <a:r>
              <a:rPr b="1" lang="en-US"/>
              <a:t>여론 조사</a:t>
            </a:r>
            <a:endParaRPr b="1"/>
          </a:p>
        </p:txBody>
      </p:sp>
      <p:sp>
        <p:nvSpPr>
          <p:cNvPr id="162" name="Google Shape;162;gc54b49c44c_2_0"/>
          <p:cNvSpPr/>
          <p:nvPr/>
        </p:nvSpPr>
        <p:spPr>
          <a:xfrm>
            <a:off x="325773" y="547247"/>
            <a:ext cx="846600" cy="871800"/>
          </a:xfrm>
          <a:prstGeom prst="flowChartConnector">
            <a:avLst/>
          </a:prstGeom>
          <a:solidFill>
            <a:srgbClr val="BFD0E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3100">
                <a:solidFill>
                  <a:schemeClr val="lt1"/>
                </a:solidFill>
                <a:latin typeface="Malgun Gothic"/>
                <a:ea typeface="Malgun Gothic"/>
                <a:cs typeface="Malgun Gothic"/>
                <a:sym typeface="Malgun Gothic"/>
              </a:rPr>
              <a:t>2</a:t>
            </a:r>
            <a:endParaRPr b="0" i="0" sz="3100" u="none" cap="none" strike="noStrike">
              <a:solidFill>
                <a:schemeClr val="lt1"/>
              </a:solidFill>
              <a:latin typeface="Malgun Gothic"/>
              <a:ea typeface="Malgun Gothic"/>
              <a:cs typeface="Malgun Gothic"/>
              <a:sym typeface="Malgun Gothic"/>
            </a:endParaRPr>
          </a:p>
        </p:txBody>
      </p:sp>
      <p:pic>
        <p:nvPicPr>
          <p:cNvPr id="163" name="Google Shape;163;gc54b49c44c_2_0"/>
          <p:cNvPicPr preferRelativeResize="0"/>
          <p:nvPr/>
        </p:nvPicPr>
        <p:blipFill>
          <a:blip r:embed="rId3">
            <a:alphaModFix/>
          </a:blip>
          <a:stretch>
            <a:fillRect/>
          </a:stretch>
        </p:blipFill>
        <p:spPr>
          <a:xfrm>
            <a:off x="325775" y="2506300"/>
            <a:ext cx="5800625" cy="3436700"/>
          </a:xfrm>
          <a:prstGeom prst="rect">
            <a:avLst/>
          </a:prstGeom>
          <a:noFill/>
          <a:ln>
            <a:noFill/>
          </a:ln>
        </p:spPr>
      </p:pic>
      <p:pic>
        <p:nvPicPr>
          <p:cNvPr id="164" name="Google Shape;164;gc54b49c44c_2_0"/>
          <p:cNvPicPr preferRelativeResize="0"/>
          <p:nvPr/>
        </p:nvPicPr>
        <p:blipFill>
          <a:blip r:embed="rId4">
            <a:alphaModFix/>
          </a:blip>
          <a:stretch>
            <a:fillRect/>
          </a:stretch>
        </p:blipFill>
        <p:spPr>
          <a:xfrm>
            <a:off x="6185250" y="1037075"/>
            <a:ext cx="5653725" cy="5139750"/>
          </a:xfrm>
          <a:prstGeom prst="rect">
            <a:avLst/>
          </a:prstGeom>
          <a:noFill/>
          <a:ln cap="flat" cmpd="sng" w="9525">
            <a:solidFill>
              <a:schemeClr val="dk1"/>
            </a:solidFill>
            <a:prstDash val="solid"/>
            <a:round/>
            <a:headEnd len="sm" w="sm" type="none"/>
            <a:tailEnd len="sm" w="sm" type="none"/>
          </a:ln>
        </p:spPr>
      </p:pic>
      <p:sp>
        <p:nvSpPr>
          <p:cNvPr id="165" name="Google Shape;165;gc54b49c44c_2_0"/>
          <p:cNvSpPr/>
          <p:nvPr/>
        </p:nvSpPr>
        <p:spPr>
          <a:xfrm>
            <a:off x="7429625" y="2017800"/>
            <a:ext cx="952500" cy="145800"/>
          </a:xfrm>
          <a:prstGeom prst="rect">
            <a:avLst/>
          </a:prstGeom>
          <a:solidFill>
            <a:srgbClr val="0000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gc52798a3af_0_82"/>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  </a:t>
            </a:r>
            <a:r>
              <a:rPr b="1" lang="en-US">
                <a:solidFill>
                  <a:srgbClr val="666666"/>
                </a:solidFill>
              </a:rPr>
              <a:t>프로젝트 방식</a:t>
            </a:r>
            <a:endParaRPr b="1">
              <a:solidFill>
                <a:srgbClr val="666666"/>
              </a:solidFill>
            </a:endParaRPr>
          </a:p>
        </p:txBody>
      </p:sp>
      <p:sp>
        <p:nvSpPr>
          <p:cNvPr id="171" name="Google Shape;171;gc52798a3af_0_82"/>
          <p:cNvSpPr txBox="1"/>
          <p:nvPr>
            <p:ph idx="1" type="body"/>
          </p:nvPr>
        </p:nvSpPr>
        <p:spPr>
          <a:xfrm>
            <a:off x="838200" y="1550725"/>
            <a:ext cx="10515600" cy="4351200"/>
          </a:xfrm>
          <a:prstGeom prst="rect">
            <a:avLst/>
          </a:prstGeom>
        </p:spPr>
        <p:txBody>
          <a:bodyPr anchorCtr="0" anchor="t" bIns="45700" lIns="91425" spcFirstLastPara="1" rIns="91425" wrap="square" tIns="45700">
            <a:normAutofit/>
          </a:bodyPr>
          <a:lstStyle/>
          <a:p>
            <a:pPr indent="-342900" lvl="0" marL="457200" rtl="0" algn="l">
              <a:spcBef>
                <a:spcPts val="1000"/>
              </a:spcBef>
              <a:spcAft>
                <a:spcPts val="0"/>
              </a:spcAft>
              <a:buSzPts val="1800"/>
              <a:buChar char="●"/>
            </a:pPr>
            <a:r>
              <a:rPr b="1" lang="en-US"/>
              <a:t>Google Colab에서 모델 구현</a:t>
            </a:r>
            <a:endParaRPr b="1"/>
          </a:p>
          <a:p>
            <a:pPr indent="0" lvl="0" marL="457200" rtl="0" algn="l">
              <a:spcBef>
                <a:spcPts val="1000"/>
              </a:spcBef>
              <a:spcAft>
                <a:spcPts val="0"/>
              </a:spcAft>
              <a:buNone/>
            </a:pPr>
            <a:r>
              <a:t/>
            </a:r>
            <a:endParaRPr b="1"/>
          </a:p>
        </p:txBody>
      </p:sp>
      <p:sp>
        <p:nvSpPr>
          <p:cNvPr id="172" name="Google Shape;172;gc52798a3af_0_82"/>
          <p:cNvSpPr/>
          <p:nvPr/>
        </p:nvSpPr>
        <p:spPr>
          <a:xfrm>
            <a:off x="303373" y="592072"/>
            <a:ext cx="846600" cy="871800"/>
          </a:xfrm>
          <a:prstGeom prst="flowChartConnector">
            <a:avLst/>
          </a:prstGeom>
          <a:solidFill>
            <a:srgbClr val="BFD0E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3100">
                <a:solidFill>
                  <a:schemeClr val="lt1"/>
                </a:solidFill>
                <a:latin typeface="Malgun Gothic"/>
                <a:ea typeface="Malgun Gothic"/>
                <a:cs typeface="Malgun Gothic"/>
                <a:sym typeface="Malgun Gothic"/>
              </a:rPr>
              <a:t>2</a:t>
            </a:r>
            <a:endParaRPr b="0" i="0" sz="3100" u="none" cap="none" strike="noStrike">
              <a:solidFill>
                <a:schemeClr val="lt1"/>
              </a:solidFill>
              <a:latin typeface="Malgun Gothic"/>
              <a:ea typeface="Malgun Gothic"/>
              <a:cs typeface="Malgun Gothic"/>
              <a:sym typeface="Malgun Gothic"/>
            </a:endParaRPr>
          </a:p>
        </p:txBody>
      </p:sp>
      <p:pic>
        <p:nvPicPr>
          <p:cNvPr id="173" name="Google Shape;173;gc52798a3af_0_82"/>
          <p:cNvPicPr preferRelativeResize="0"/>
          <p:nvPr/>
        </p:nvPicPr>
        <p:blipFill>
          <a:blip r:embed="rId3">
            <a:alphaModFix/>
          </a:blip>
          <a:stretch>
            <a:fillRect/>
          </a:stretch>
        </p:blipFill>
        <p:spPr>
          <a:xfrm>
            <a:off x="303372" y="2089547"/>
            <a:ext cx="4666449" cy="4067625"/>
          </a:xfrm>
          <a:prstGeom prst="rect">
            <a:avLst/>
          </a:prstGeom>
          <a:noFill/>
          <a:ln>
            <a:noFill/>
          </a:ln>
        </p:spPr>
      </p:pic>
      <p:pic>
        <p:nvPicPr>
          <p:cNvPr id="174" name="Google Shape;174;gc52798a3af_0_82"/>
          <p:cNvPicPr preferRelativeResize="0"/>
          <p:nvPr/>
        </p:nvPicPr>
        <p:blipFill>
          <a:blip r:embed="rId4">
            <a:alphaModFix/>
          </a:blip>
          <a:stretch>
            <a:fillRect/>
          </a:stretch>
        </p:blipFill>
        <p:spPr>
          <a:xfrm>
            <a:off x="4895250" y="2078249"/>
            <a:ext cx="7014479" cy="4067625"/>
          </a:xfrm>
          <a:prstGeom prst="rect">
            <a:avLst/>
          </a:prstGeom>
          <a:noFill/>
          <a:ln>
            <a:noFill/>
          </a:ln>
        </p:spPr>
      </p:pic>
      <p:sp>
        <p:nvSpPr>
          <p:cNvPr id="175" name="Google Shape;175;gc52798a3af_0_82"/>
          <p:cNvSpPr txBox="1"/>
          <p:nvPr/>
        </p:nvSpPr>
        <p:spPr>
          <a:xfrm>
            <a:off x="1096650" y="5988775"/>
            <a:ext cx="39516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500">
                <a:solidFill>
                  <a:schemeClr val="accent1"/>
                </a:solidFill>
                <a:latin typeface="Malgun Gothic"/>
                <a:ea typeface="Malgun Gothic"/>
                <a:cs typeface="Malgun Gothic"/>
                <a:sym typeface="Malgun Gothic"/>
              </a:rPr>
              <a:t>양방향 LSTM - DL</a:t>
            </a:r>
            <a:endParaRPr b="1" sz="2500">
              <a:solidFill>
                <a:schemeClr val="accent1"/>
              </a:solidFill>
              <a:latin typeface="Malgun Gothic"/>
              <a:ea typeface="Malgun Gothic"/>
              <a:cs typeface="Malgun Gothic"/>
              <a:sym typeface="Malgun Gothic"/>
            </a:endParaRPr>
          </a:p>
        </p:txBody>
      </p:sp>
      <p:sp>
        <p:nvSpPr>
          <p:cNvPr id="176" name="Google Shape;176;gc52798a3af_0_82"/>
          <p:cNvSpPr txBox="1"/>
          <p:nvPr/>
        </p:nvSpPr>
        <p:spPr>
          <a:xfrm>
            <a:off x="7057225" y="1550725"/>
            <a:ext cx="39516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500">
                <a:solidFill>
                  <a:schemeClr val="accent1"/>
                </a:solidFill>
                <a:latin typeface="Malgun Gothic"/>
                <a:ea typeface="Malgun Gothic"/>
                <a:cs typeface="Malgun Gothic"/>
                <a:sym typeface="Malgun Gothic"/>
              </a:rPr>
              <a:t>로지스틱 회귀 모형 - ML</a:t>
            </a:r>
            <a:endParaRPr>
              <a:solidFill>
                <a:schemeClr val="accent1"/>
              </a:solidFill>
            </a:endParaRPr>
          </a:p>
        </p:txBody>
      </p:sp>
      <p:sp>
        <p:nvSpPr>
          <p:cNvPr id="177" name="Google Shape;177;gc52798a3af_0_82"/>
          <p:cNvSpPr txBox="1"/>
          <p:nvPr/>
        </p:nvSpPr>
        <p:spPr>
          <a:xfrm>
            <a:off x="7713925" y="5644400"/>
            <a:ext cx="26382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500">
                <a:solidFill>
                  <a:schemeClr val="accent1"/>
                </a:solidFill>
                <a:latin typeface="Malgun Gothic"/>
                <a:ea typeface="Malgun Gothic"/>
                <a:cs typeface="Malgun Gothic"/>
                <a:sym typeface="Malgun Gothic"/>
              </a:rPr>
              <a:t>GridSearchCV</a:t>
            </a:r>
            <a:endParaRPr b="1" sz="2500">
              <a:solidFill>
                <a:schemeClr val="accent1"/>
              </a:solidFill>
              <a:latin typeface="Malgun Gothic"/>
              <a:ea typeface="Malgun Gothic"/>
              <a:cs typeface="Malgun Gothic"/>
              <a:sym typeface="Malgun Gothic"/>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gc52798a3af_0_64"/>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  </a:t>
            </a:r>
            <a:r>
              <a:rPr b="1" lang="en-US">
                <a:solidFill>
                  <a:srgbClr val="666666"/>
                </a:solidFill>
              </a:rPr>
              <a:t>프로젝트 방식</a:t>
            </a:r>
            <a:endParaRPr b="1">
              <a:solidFill>
                <a:srgbClr val="666666"/>
              </a:solidFill>
            </a:endParaRPr>
          </a:p>
        </p:txBody>
      </p:sp>
      <p:sp>
        <p:nvSpPr>
          <p:cNvPr id="183" name="Google Shape;183;gc52798a3af_0_64"/>
          <p:cNvSpPr txBox="1"/>
          <p:nvPr>
            <p:ph idx="1" type="body"/>
          </p:nvPr>
        </p:nvSpPr>
        <p:spPr>
          <a:xfrm>
            <a:off x="838200" y="1550725"/>
            <a:ext cx="10515600" cy="4351200"/>
          </a:xfrm>
          <a:prstGeom prst="rect">
            <a:avLst/>
          </a:prstGeom>
        </p:spPr>
        <p:txBody>
          <a:bodyPr anchorCtr="0" anchor="t" bIns="45700" lIns="91425" spcFirstLastPara="1" rIns="91425" wrap="square" tIns="45700">
            <a:normAutofit/>
          </a:bodyPr>
          <a:lstStyle/>
          <a:p>
            <a:pPr indent="-342900" lvl="0" marL="457200" rtl="0" algn="l">
              <a:spcBef>
                <a:spcPts val="1000"/>
              </a:spcBef>
              <a:spcAft>
                <a:spcPts val="0"/>
              </a:spcAft>
              <a:buSzPts val="1800"/>
              <a:buChar char="●"/>
            </a:pPr>
            <a:r>
              <a:rPr b="1" lang="en-US"/>
              <a:t>Google Sheet에 모델 정리</a:t>
            </a:r>
            <a:endParaRPr b="1"/>
          </a:p>
          <a:p>
            <a:pPr indent="0" lvl="0" marL="457200" rtl="0" algn="l">
              <a:spcBef>
                <a:spcPts val="1000"/>
              </a:spcBef>
              <a:spcAft>
                <a:spcPts val="0"/>
              </a:spcAft>
              <a:buNone/>
            </a:pPr>
            <a:r>
              <a:t/>
            </a:r>
            <a:endParaRPr b="1"/>
          </a:p>
        </p:txBody>
      </p:sp>
      <p:sp>
        <p:nvSpPr>
          <p:cNvPr id="184" name="Google Shape;184;gc52798a3af_0_64"/>
          <p:cNvSpPr/>
          <p:nvPr/>
        </p:nvSpPr>
        <p:spPr>
          <a:xfrm>
            <a:off x="303373" y="592072"/>
            <a:ext cx="846600" cy="871800"/>
          </a:xfrm>
          <a:prstGeom prst="flowChartConnector">
            <a:avLst/>
          </a:prstGeom>
          <a:solidFill>
            <a:srgbClr val="BFD0E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3100">
                <a:solidFill>
                  <a:schemeClr val="lt1"/>
                </a:solidFill>
                <a:latin typeface="Malgun Gothic"/>
                <a:ea typeface="Malgun Gothic"/>
                <a:cs typeface="Malgun Gothic"/>
                <a:sym typeface="Malgun Gothic"/>
              </a:rPr>
              <a:t>2</a:t>
            </a:r>
            <a:endParaRPr b="0" i="0" sz="3100" u="none" cap="none" strike="noStrike">
              <a:solidFill>
                <a:schemeClr val="lt1"/>
              </a:solidFill>
              <a:latin typeface="Malgun Gothic"/>
              <a:ea typeface="Malgun Gothic"/>
              <a:cs typeface="Malgun Gothic"/>
              <a:sym typeface="Malgun Gothic"/>
            </a:endParaRPr>
          </a:p>
        </p:txBody>
      </p:sp>
      <p:pic>
        <p:nvPicPr>
          <p:cNvPr id="185" name="Google Shape;185;gc52798a3af_0_64"/>
          <p:cNvPicPr preferRelativeResize="0"/>
          <p:nvPr/>
        </p:nvPicPr>
        <p:blipFill rotWithShape="1">
          <a:blip r:embed="rId3">
            <a:alphaModFix/>
          </a:blip>
          <a:srcRect b="0" l="0" r="10209" t="21204"/>
          <a:stretch/>
        </p:blipFill>
        <p:spPr>
          <a:xfrm>
            <a:off x="119350" y="2273900"/>
            <a:ext cx="6651624" cy="4434251"/>
          </a:xfrm>
          <a:prstGeom prst="rect">
            <a:avLst/>
          </a:prstGeom>
          <a:noFill/>
          <a:ln>
            <a:noFill/>
          </a:ln>
        </p:spPr>
      </p:pic>
      <p:pic>
        <p:nvPicPr>
          <p:cNvPr id="186" name="Google Shape;186;gc52798a3af_0_64"/>
          <p:cNvPicPr preferRelativeResize="0"/>
          <p:nvPr/>
        </p:nvPicPr>
        <p:blipFill>
          <a:blip r:embed="rId4">
            <a:alphaModFix/>
          </a:blip>
          <a:stretch>
            <a:fillRect/>
          </a:stretch>
        </p:blipFill>
        <p:spPr>
          <a:xfrm>
            <a:off x="6716700" y="2197700"/>
            <a:ext cx="5290900" cy="4434249"/>
          </a:xfrm>
          <a:prstGeom prst="rect">
            <a:avLst/>
          </a:prstGeom>
          <a:noFill/>
          <a:ln>
            <a:noFill/>
          </a:ln>
        </p:spPr>
      </p:pic>
      <p:sp>
        <p:nvSpPr>
          <p:cNvPr id="187" name="Google Shape;187;gc52798a3af_0_64"/>
          <p:cNvSpPr txBox="1"/>
          <p:nvPr/>
        </p:nvSpPr>
        <p:spPr>
          <a:xfrm>
            <a:off x="3126900" y="5027325"/>
            <a:ext cx="22473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3000">
                <a:solidFill>
                  <a:schemeClr val="accent1"/>
                </a:solidFill>
                <a:latin typeface="Malgun Gothic"/>
                <a:ea typeface="Malgun Gothic"/>
                <a:cs typeface="Malgun Gothic"/>
                <a:sym typeface="Malgun Gothic"/>
              </a:rPr>
              <a:t>현규님 정리</a:t>
            </a:r>
            <a:endParaRPr b="1" sz="3000">
              <a:solidFill>
                <a:schemeClr val="accent1"/>
              </a:solidFill>
              <a:latin typeface="Malgun Gothic"/>
              <a:ea typeface="Malgun Gothic"/>
              <a:cs typeface="Malgun Gothic"/>
              <a:sym typeface="Malgun Gothic"/>
            </a:endParaRPr>
          </a:p>
        </p:txBody>
      </p:sp>
      <p:sp>
        <p:nvSpPr>
          <p:cNvPr id="188" name="Google Shape;188;gc52798a3af_0_64"/>
          <p:cNvSpPr txBox="1"/>
          <p:nvPr/>
        </p:nvSpPr>
        <p:spPr>
          <a:xfrm>
            <a:off x="8364600" y="1463875"/>
            <a:ext cx="24423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3000">
                <a:solidFill>
                  <a:schemeClr val="accent1"/>
                </a:solidFill>
                <a:latin typeface="Malgun Gothic"/>
                <a:ea typeface="Malgun Gothic"/>
                <a:cs typeface="Malgun Gothic"/>
                <a:sym typeface="Malgun Gothic"/>
              </a:rPr>
              <a:t>종현</a:t>
            </a:r>
            <a:r>
              <a:rPr b="1" lang="en-US" sz="3000">
                <a:solidFill>
                  <a:schemeClr val="accent1"/>
                </a:solidFill>
                <a:latin typeface="Malgun Gothic"/>
                <a:ea typeface="Malgun Gothic"/>
                <a:cs typeface="Malgun Gothic"/>
                <a:sym typeface="Malgun Gothic"/>
              </a:rPr>
              <a:t>님 정리</a:t>
            </a:r>
            <a:endParaRPr>
              <a:solidFill>
                <a:schemeClr val="accent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Malgun Gothic"/>
              <a:buNone/>
            </a:pPr>
            <a:r>
              <a:rPr lang="en-US"/>
              <a:t>프로젝트 배경</a:t>
            </a:r>
            <a:endParaRPr/>
          </a:p>
        </p:txBody>
      </p:sp>
      <p:sp>
        <p:nvSpPr>
          <p:cNvPr id="194" name="Google Shape;194;p2"/>
          <p:cNvSpPr/>
          <p:nvPr/>
        </p:nvSpPr>
        <p:spPr>
          <a:xfrm>
            <a:off x="605238" y="365125"/>
            <a:ext cx="10981524" cy="6127750"/>
          </a:xfrm>
          <a:prstGeom prst="rect">
            <a:avLst/>
          </a:prstGeom>
          <a:solidFill>
            <a:srgbClr val="EDF2F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Malgun Gothic"/>
              <a:ea typeface="Malgun Gothic"/>
              <a:cs typeface="Malgun Gothic"/>
              <a:sym typeface="Malgun Gothic"/>
            </a:endParaRPr>
          </a:p>
        </p:txBody>
      </p:sp>
      <p:sp>
        <p:nvSpPr>
          <p:cNvPr id="195" name="Google Shape;195;p2"/>
          <p:cNvSpPr txBox="1"/>
          <p:nvPr/>
        </p:nvSpPr>
        <p:spPr>
          <a:xfrm>
            <a:off x="3810125" y="2656500"/>
            <a:ext cx="5479800" cy="954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5000">
                <a:solidFill>
                  <a:srgbClr val="666666"/>
                </a:solidFill>
                <a:latin typeface="Malgun Gothic"/>
                <a:ea typeface="Malgun Gothic"/>
                <a:cs typeface="Malgun Gothic"/>
                <a:sym typeface="Malgun Gothic"/>
              </a:rPr>
              <a:t>  프로젝트 수행</a:t>
            </a:r>
            <a:r>
              <a:rPr b="1" lang="en-US" sz="5000">
                <a:latin typeface="Malgun Gothic"/>
                <a:ea typeface="Malgun Gothic"/>
                <a:cs typeface="Malgun Gothic"/>
                <a:sym typeface="Malgun Gothic"/>
              </a:rPr>
              <a:t> </a:t>
            </a:r>
            <a:endParaRPr b="1" sz="5000">
              <a:latin typeface="Malgun Gothic"/>
              <a:ea typeface="Malgun Gothic"/>
              <a:cs typeface="Malgun Gothic"/>
              <a:sym typeface="Malgun Gothic"/>
            </a:endParaRPr>
          </a:p>
        </p:txBody>
      </p:sp>
      <p:sp>
        <p:nvSpPr>
          <p:cNvPr id="196" name="Google Shape;196;p2"/>
          <p:cNvSpPr/>
          <p:nvPr/>
        </p:nvSpPr>
        <p:spPr>
          <a:xfrm>
            <a:off x="3300323" y="2669622"/>
            <a:ext cx="846600" cy="871800"/>
          </a:xfrm>
          <a:prstGeom prst="flowChartConnector">
            <a:avLst/>
          </a:prstGeom>
          <a:solidFill>
            <a:srgbClr val="BFD0E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3100">
                <a:solidFill>
                  <a:schemeClr val="lt1"/>
                </a:solidFill>
                <a:latin typeface="Malgun Gothic"/>
                <a:ea typeface="Malgun Gothic"/>
                <a:cs typeface="Malgun Gothic"/>
                <a:sym typeface="Malgun Gothic"/>
              </a:rPr>
              <a:t>3</a:t>
            </a:r>
            <a:endParaRPr b="0" i="0" sz="3100" u="none" cap="none" strike="noStrike">
              <a:solidFill>
                <a:schemeClr val="lt1"/>
              </a:solidFill>
              <a:latin typeface="Malgun Gothic"/>
              <a:ea typeface="Malgun Gothic"/>
              <a:cs typeface="Malgun Gothic"/>
              <a:sym typeface="Malgun Gothic"/>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gc52798a3af_0_23"/>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 </a:t>
            </a:r>
            <a:r>
              <a:rPr b="1" lang="en-US">
                <a:solidFill>
                  <a:srgbClr val="666666"/>
                </a:solidFill>
              </a:rPr>
              <a:t>개발 환경</a:t>
            </a:r>
            <a:endParaRPr b="1">
              <a:solidFill>
                <a:srgbClr val="666666"/>
              </a:solidFill>
            </a:endParaRPr>
          </a:p>
        </p:txBody>
      </p:sp>
      <p:sp>
        <p:nvSpPr>
          <p:cNvPr id="202" name="Google Shape;202;gc52798a3af_0_23"/>
          <p:cNvSpPr txBox="1"/>
          <p:nvPr>
            <p:ph idx="1" type="body"/>
          </p:nvPr>
        </p:nvSpPr>
        <p:spPr>
          <a:xfrm>
            <a:off x="838200" y="1825625"/>
            <a:ext cx="10515600" cy="4351200"/>
          </a:xfrm>
          <a:prstGeom prst="rect">
            <a:avLst/>
          </a:prstGeom>
        </p:spPr>
        <p:txBody>
          <a:bodyPr anchorCtr="0" anchor="t" bIns="45700" lIns="91425" spcFirstLastPara="1" rIns="91425" wrap="square" tIns="45700">
            <a:normAutofit/>
          </a:bodyPr>
          <a:lstStyle/>
          <a:p>
            <a:pPr indent="-342900" lvl="0" marL="457200" rtl="0" algn="l">
              <a:spcBef>
                <a:spcPts val="1000"/>
              </a:spcBef>
              <a:spcAft>
                <a:spcPts val="0"/>
              </a:spcAft>
              <a:buSzPts val="1800"/>
              <a:buChar char="●"/>
            </a:pPr>
            <a:r>
              <a:rPr b="1" lang="en-US"/>
              <a:t>운영 체제</a:t>
            </a:r>
            <a:endParaRPr b="1"/>
          </a:p>
          <a:p>
            <a:pPr indent="0" lvl="0" marL="457200" rtl="0" algn="l">
              <a:spcBef>
                <a:spcPts val="1000"/>
              </a:spcBef>
              <a:spcAft>
                <a:spcPts val="0"/>
              </a:spcAft>
              <a:buNone/>
            </a:pPr>
            <a:r>
              <a:rPr b="1" lang="en-US"/>
              <a:t>Linux</a:t>
            </a:r>
            <a:endParaRPr b="1"/>
          </a:p>
          <a:p>
            <a:pPr indent="0" lvl="0" marL="457200" rtl="0" algn="l">
              <a:spcBef>
                <a:spcPts val="1000"/>
              </a:spcBef>
              <a:spcAft>
                <a:spcPts val="0"/>
              </a:spcAft>
              <a:buNone/>
            </a:pPr>
            <a:r>
              <a:t/>
            </a:r>
            <a:endParaRPr b="1"/>
          </a:p>
          <a:p>
            <a:pPr indent="-342900" lvl="0" marL="457200" rtl="0" algn="l">
              <a:spcBef>
                <a:spcPts val="1000"/>
              </a:spcBef>
              <a:spcAft>
                <a:spcPts val="0"/>
              </a:spcAft>
              <a:buSzPts val="1800"/>
              <a:buChar char="●"/>
            </a:pPr>
            <a:r>
              <a:rPr b="1" lang="en-US"/>
              <a:t>언어</a:t>
            </a:r>
            <a:endParaRPr b="1"/>
          </a:p>
          <a:p>
            <a:pPr indent="0" lvl="0" marL="0" rtl="0" algn="l">
              <a:spcBef>
                <a:spcPts val="1000"/>
              </a:spcBef>
              <a:spcAft>
                <a:spcPts val="0"/>
              </a:spcAft>
              <a:buNone/>
            </a:pPr>
            <a:r>
              <a:rPr b="1" lang="en-US"/>
              <a:t>	Python</a:t>
            </a:r>
            <a:endParaRPr b="1"/>
          </a:p>
          <a:p>
            <a:pPr indent="0" lvl="0" marL="0" rtl="0" algn="l">
              <a:spcBef>
                <a:spcPts val="1000"/>
              </a:spcBef>
              <a:spcAft>
                <a:spcPts val="0"/>
              </a:spcAft>
              <a:buNone/>
            </a:pPr>
            <a:r>
              <a:t/>
            </a:r>
            <a:endParaRPr b="1"/>
          </a:p>
          <a:p>
            <a:pPr indent="-342900" lvl="0" marL="457200" rtl="0" algn="l">
              <a:spcBef>
                <a:spcPts val="1000"/>
              </a:spcBef>
              <a:spcAft>
                <a:spcPts val="0"/>
              </a:spcAft>
              <a:buSzPts val="1800"/>
              <a:buChar char="●"/>
            </a:pPr>
            <a:r>
              <a:rPr b="1" lang="en-US"/>
              <a:t>도구</a:t>
            </a:r>
            <a:endParaRPr b="1"/>
          </a:p>
          <a:p>
            <a:pPr indent="0" lvl="0" marL="457200" rtl="0" algn="l">
              <a:spcBef>
                <a:spcPts val="1000"/>
              </a:spcBef>
              <a:spcAft>
                <a:spcPts val="0"/>
              </a:spcAft>
              <a:buNone/>
            </a:pPr>
            <a:r>
              <a:rPr b="1" lang="en-US"/>
              <a:t>Google colab, Keras, TensorFlow 등</a:t>
            </a:r>
            <a:endParaRPr b="1"/>
          </a:p>
        </p:txBody>
      </p:sp>
      <p:sp>
        <p:nvSpPr>
          <p:cNvPr id="203" name="Google Shape;203;gc52798a3af_0_23"/>
          <p:cNvSpPr/>
          <p:nvPr/>
        </p:nvSpPr>
        <p:spPr>
          <a:xfrm>
            <a:off x="199873" y="592072"/>
            <a:ext cx="846600" cy="871800"/>
          </a:xfrm>
          <a:prstGeom prst="flowChartConnector">
            <a:avLst/>
          </a:prstGeom>
          <a:solidFill>
            <a:srgbClr val="BFD0E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3100">
                <a:solidFill>
                  <a:schemeClr val="lt1"/>
                </a:solidFill>
                <a:latin typeface="Malgun Gothic"/>
                <a:ea typeface="Malgun Gothic"/>
                <a:cs typeface="Malgun Gothic"/>
                <a:sym typeface="Malgun Gothic"/>
              </a:rPr>
              <a:t>3</a:t>
            </a:r>
            <a:endParaRPr b="0" i="0" sz="3100" u="none" cap="none" strike="noStrike">
              <a:solidFill>
                <a:schemeClr val="lt1"/>
              </a:solidFill>
              <a:latin typeface="Malgun Gothic"/>
              <a:ea typeface="Malgun Gothic"/>
              <a:cs typeface="Malgun Gothic"/>
              <a:sym typeface="Malgun Gothic"/>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Malgun Gothic"/>
              <a:buNone/>
            </a:pPr>
            <a:r>
              <a:rPr b="1" lang="en-US"/>
              <a:t> </a:t>
            </a:r>
            <a:r>
              <a:rPr b="1" lang="en-US">
                <a:solidFill>
                  <a:srgbClr val="666666"/>
                </a:solidFill>
              </a:rPr>
              <a:t>데이터 설명</a:t>
            </a:r>
            <a:endParaRPr b="1">
              <a:solidFill>
                <a:srgbClr val="666666"/>
              </a:solidFill>
            </a:endParaRPr>
          </a:p>
        </p:txBody>
      </p:sp>
      <p:sp>
        <p:nvSpPr>
          <p:cNvPr id="209" name="Google Shape;209;p5"/>
          <p:cNvSpPr txBox="1"/>
          <p:nvPr>
            <p:ph idx="1" type="body"/>
          </p:nvPr>
        </p:nvSpPr>
        <p:spPr>
          <a:xfrm>
            <a:off x="838200" y="1825625"/>
            <a:ext cx="10860000" cy="4351500"/>
          </a:xfrm>
          <a:prstGeom prst="rect">
            <a:avLst/>
          </a:prstGeom>
          <a:noFill/>
          <a:ln>
            <a:noFill/>
          </a:ln>
        </p:spPr>
        <p:txBody>
          <a:bodyPr anchorCtr="0" anchor="t" bIns="45700" lIns="91425" spcFirstLastPara="1" rIns="91425" wrap="square" tIns="45700">
            <a:normAutofit/>
          </a:bodyPr>
          <a:lstStyle/>
          <a:p>
            <a:pPr indent="-342900" lvl="0" marL="457200" rtl="0" algn="l">
              <a:lnSpc>
                <a:spcPct val="90000"/>
              </a:lnSpc>
              <a:spcBef>
                <a:spcPts val="0"/>
              </a:spcBef>
              <a:spcAft>
                <a:spcPts val="0"/>
              </a:spcAft>
              <a:buSzPts val="1800"/>
              <a:buChar char="●"/>
            </a:pPr>
            <a:r>
              <a:rPr b="1" lang="en-US"/>
              <a:t>데이터 출처</a:t>
            </a:r>
            <a:endParaRPr b="1"/>
          </a:p>
          <a:p>
            <a:pPr indent="0" lvl="0" marL="0" rtl="0" algn="l">
              <a:lnSpc>
                <a:spcPct val="90000"/>
              </a:lnSpc>
              <a:spcBef>
                <a:spcPts val="0"/>
              </a:spcBef>
              <a:spcAft>
                <a:spcPts val="0"/>
              </a:spcAft>
              <a:buNone/>
            </a:pPr>
            <a:r>
              <a:rPr b="1" lang="en-US">
                <a:latin typeface="Arial"/>
                <a:ea typeface="Arial"/>
                <a:cs typeface="Arial"/>
                <a:sym typeface="Arial"/>
              </a:rPr>
              <a:t> https://www.kaggle.com/praveengovi/emotions-dataset-for-nlp</a:t>
            </a:r>
            <a:endParaRPr b="1"/>
          </a:p>
        </p:txBody>
      </p:sp>
      <p:sp>
        <p:nvSpPr>
          <p:cNvPr id="210" name="Google Shape;210;p5"/>
          <p:cNvSpPr/>
          <p:nvPr/>
        </p:nvSpPr>
        <p:spPr>
          <a:xfrm>
            <a:off x="187848" y="507997"/>
            <a:ext cx="846600" cy="871800"/>
          </a:xfrm>
          <a:prstGeom prst="flowChartConnector">
            <a:avLst/>
          </a:prstGeom>
          <a:solidFill>
            <a:srgbClr val="BFD0E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3100">
                <a:solidFill>
                  <a:schemeClr val="lt1"/>
                </a:solidFill>
                <a:latin typeface="Malgun Gothic"/>
                <a:ea typeface="Malgun Gothic"/>
                <a:cs typeface="Malgun Gothic"/>
                <a:sym typeface="Malgun Gothic"/>
              </a:rPr>
              <a:t>3</a:t>
            </a:r>
            <a:endParaRPr b="0" i="0" sz="3100" u="none" cap="none" strike="noStrike">
              <a:solidFill>
                <a:schemeClr val="lt1"/>
              </a:solidFill>
              <a:latin typeface="Malgun Gothic"/>
              <a:ea typeface="Malgun Gothic"/>
              <a:cs typeface="Malgun Gothic"/>
              <a:sym typeface="Malgun Gothic"/>
            </a:endParaRPr>
          </a:p>
        </p:txBody>
      </p:sp>
      <p:pic>
        <p:nvPicPr>
          <p:cNvPr id="211" name="Google Shape;211;p5"/>
          <p:cNvPicPr preferRelativeResize="0"/>
          <p:nvPr/>
        </p:nvPicPr>
        <p:blipFill>
          <a:blip r:embed="rId3">
            <a:alphaModFix/>
          </a:blip>
          <a:stretch>
            <a:fillRect/>
          </a:stretch>
        </p:blipFill>
        <p:spPr>
          <a:xfrm>
            <a:off x="762750" y="3167050"/>
            <a:ext cx="11010900" cy="24574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gc52798a3af_0_108"/>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Malgun Gothic"/>
              <a:buNone/>
            </a:pPr>
            <a:r>
              <a:rPr b="1" lang="en-US"/>
              <a:t> </a:t>
            </a:r>
            <a:r>
              <a:rPr b="1" lang="en-US">
                <a:solidFill>
                  <a:srgbClr val="666666"/>
                </a:solidFill>
              </a:rPr>
              <a:t>데이터 설명</a:t>
            </a:r>
            <a:endParaRPr b="1">
              <a:solidFill>
                <a:srgbClr val="666666"/>
              </a:solidFill>
            </a:endParaRPr>
          </a:p>
        </p:txBody>
      </p:sp>
      <p:sp>
        <p:nvSpPr>
          <p:cNvPr id="217" name="Google Shape;217;gc52798a3af_0_108"/>
          <p:cNvSpPr txBox="1"/>
          <p:nvPr>
            <p:ph idx="1" type="body"/>
          </p:nvPr>
        </p:nvSpPr>
        <p:spPr>
          <a:xfrm>
            <a:off x="838200" y="1601175"/>
            <a:ext cx="10515600" cy="4351200"/>
          </a:xfrm>
          <a:prstGeom prst="rect">
            <a:avLst/>
          </a:prstGeom>
          <a:noFill/>
          <a:ln>
            <a:noFill/>
          </a:ln>
        </p:spPr>
        <p:txBody>
          <a:bodyPr anchorCtr="0" anchor="t" bIns="45700" lIns="91425" spcFirstLastPara="1" rIns="91425" wrap="square" tIns="45700">
            <a:normAutofit/>
          </a:bodyPr>
          <a:lstStyle/>
          <a:p>
            <a:pPr indent="-342900" lvl="0" marL="457200" rtl="0" algn="l">
              <a:lnSpc>
                <a:spcPct val="90000"/>
              </a:lnSpc>
              <a:spcBef>
                <a:spcPts val="0"/>
              </a:spcBef>
              <a:spcAft>
                <a:spcPts val="0"/>
              </a:spcAft>
              <a:buSzPts val="1800"/>
              <a:buChar char="●"/>
            </a:pPr>
            <a:r>
              <a:rPr b="1" lang="en-US"/>
              <a:t>데이터셋 설명</a:t>
            </a:r>
            <a:endParaRPr b="1"/>
          </a:p>
          <a:p>
            <a:pPr indent="0" lvl="0" marL="0" rtl="0" algn="l">
              <a:lnSpc>
                <a:spcPct val="90000"/>
              </a:lnSpc>
              <a:spcBef>
                <a:spcPts val="0"/>
              </a:spcBef>
              <a:spcAft>
                <a:spcPts val="0"/>
              </a:spcAft>
              <a:buNone/>
            </a:pPr>
            <a:r>
              <a:rPr b="1" lang="en-US"/>
              <a:t>train.txt/test.txt/val.txt로 구성</a:t>
            </a:r>
            <a:endParaRPr b="1"/>
          </a:p>
          <a:p>
            <a:pPr indent="0" lvl="0" marL="0" rtl="0" algn="l">
              <a:lnSpc>
                <a:spcPct val="90000"/>
              </a:lnSpc>
              <a:spcBef>
                <a:spcPts val="0"/>
              </a:spcBef>
              <a:spcAft>
                <a:spcPts val="0"/>
              </a:spcAft>
              <a:buNone/>
            </a:pPr>
            <a:r>
              <a:t/>
            </a:r>
            <a:endParaRPr b="1"/>
          </a:p>
          <a:p>
            <a:pPr indent="0" lvl="0" marL="457200" rtl="0" algn="l">
              <a:lnSpc>
                <a:spcPct val="90000"/>
              </a:lnSpc>
              <a:spcBef>
                <a:spcPts val="0"/>
              </a:spcBef>
              <a:spcAft>
                <a:spcPts val="0"/>
              </a:spcAft>
              <a:buNone/>
            </a:pPr>
            <a:r>
              <a:t/>
            </a:r>
            <a:endParaRPr b="1"/>
          </a:p>
        </p:txBody>
      </p:sp>
      <p:sp>
        <p:nvSpPr>
          <p:cNvPr id="218" name="Google Shape;218;gc52798a3af_0_108"/>
          <p:cNvSpPr/>
          <p:nvPr/>
        </p:nvSpPr>
        <p:spPr>
          <a:xfrm>
            <a:off x="187848" y="507997"/>
            <a:ext cx="846600" cy="871800"/>
          </a:xfrm>
          <a:prstGeom prst="flowChartConnector">
            <a:avLst/>
          </a:prstGeom>
          <a:solidFill>
            <a:srgbClr val="BFD0E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3100">
                <a:solidFill>
                  <a:schemeClr val="lt1"/>
                </a:solidFill>
                <a:latin typeface="Malgun Gothic"/>
                <a:ea typeface="Malgun Gothic"/>
                <a:cs typeface="Malgun Gothic"/>
                <a:sym typeface="Malgun Gothic"/>
              </a:rPr>
              <a:t>3</a:t>
            </a:r>
            <a:endParaRPr b="0" i="0" sz="3100" u="none" cap="none" strike="noStrike">
              <a:solidFill>
                <a:schemeClr val="lt1"/>
              </a:solidFill>
              <a:latin typeface="Malgun Gothic"/>
              <a:ea typeface="Malgun Gothic"/>
              <a:cs typeface="Malgun Gothic"/>
              <a:sym typeface="Malgun Gothic"/>
            </a:endParaRPr>
          </a:p>
        </p:txBody>
      </p:sp>
      <p:pic>
        <p:nvPicPr>
          <p:cNvPr id="219" name="Google Shape;219;gc52798a3af_0_108"/>
          <p:cNvPicPr preferRelativeResize="0"/>
          <p:nvPr/>
        </p:nvPicPr>
        <p:blipFill>
          <a:blip r:embed="rId3">
            <a:alphaModFix/>
          </a:blip>
          <a:stretch>
            <a:fillRect/>
          </a:stretch>
        </p:blipFill>
        <p:spPr>
          <a:xfrm>
            <a:off x="0" y="2702850"/>
            <a:ext cx="4184762" cy="3640575"/>
          </a:xfrm>
          <a:prstGeom prst="rect">
            <a:avLst/>
          </a:prstGeom>
          <a:noFill/>
          <a:ln>
            <a:noFill/>
          </a:ln>
        </p:spPr>
      </p:pic>
      <p:sp>
        <p:nvSpPr>
          <p:cNvPr id="220" name="Google Shape;220;gc52798a3af_0_108"/>
          <p:cNvSpPr txBox="1"/>
          <p:nvPr/>
        </p:nvSpPr>
        <p:spPr>
          <a:xfrm>
            <a:off x="8599625" y="1321950"/>
            <a:ext cx="6918000" cy="80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Malgun Gothic"/>
              <a:ea typeface="Malgun Gothic"/>
              <a:cs typeface="Malgun Gothic"/>
              <a:sym typeface="Malgun Gothic"/>
            </a:endParaRPr>
          </a:p>
        </p:txBody>
      </p:sp>
      <p:pic>
        <p:nvPicPr>
          <p:cNvPr id="221" name="Google Shape;221;gc52798a3af_0_108"/>
          <p:cNvPicPr preferRelativeResize="0"/>
          <p:nvPr/>
        </p:nvPicPr>
        <p:blipFill>
          <a:blip r:embed="rId4">
            <a:alphaModFix/>
          </a:blip>
          <a:stretch>
            <a:fillRect/>
          </a:stretch>
        </p:blipFill>
        <p:spPr>
          <a:xfrm>
            <a:off x="4101925" y="2702862"/>
            <a:ext cx="3988151" cy="3687900"/>
          </a:xfrm>
          <a:prstGeom prst="rect">
            <a:avLst/>
          </a:prstGeom>
          <a:noFill/>
          <a:ln>
            <a:noFill/>
          </a:ln>
        </p:spPr>
      </p:pic>
      <p:pic>
        <p:nvPicPr>
          <p:cNvPr id="222" name="Google Shape;222;gc52798a3af_0_108"/>
          <p:cNvPicPr preferRelativeResize="0"/>
          <p:nvPr/>
        </p:nvPicPr>
        <p:blipFill>
          <a:blip r:embed="rId5">
            <a:alphaModFix/>
          </a:blip>
          <a:stretch>
            <a:fillRect/>
          </a:stretch>
        </p:blipFill>
        <p:spPr>
          <a:xfrm>
            <a:off x="8106725" y="2702850"/>
            <a:ext cx="4085275" cy="3640577"/>
          </a:xfrm>
          <a:prstGeom prst="rect">
            <a:avLst/>
          </a:prstGeom>
          <a:noFill/>
          <a:ln>
            <a:noFill/>
          </a:ln>
        </p:spPr>
      </p:pic>
      <p:sp>
        <p:nvSpPr>
          <p:cNvPr id="223" name="Google Shape;223;gc52798a3af_0_108"/>
          <p:cNvSpPr/>
          <p:nvPr/>
        </p:nvSpPr>
        <p:spPr>
          <a:xfrm>
            <a:off x="187850" y="2702850"/>
            <a:ext cx="725700" cy="334800"/>
          </a:xfrm>
          <a:prstGeom prst="rect">
            <a:avLst/>
          </a:prstGeom>
          <a:noFill/>
          <a:ln cap="flat" cmpd="sng" w="76200">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gc52798a3af_0_108"/>
          <p:cNvSpPr/>
          <p:nvPr/>
        </p:nvSpPr>
        <p:spPr>
          <a:xfrm>
            <a:off x="4004575" y="2653550"/>
            <a:ext cx="725700" cy="334800"/>
          </a:xfrm>
          <a:prstGeom prst="rect">
            <a:avLst/>
          </a:prstGeom>
          <a:noFill/>
          <a:ln cap="flat" cmpd="sng" w="76200">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gc52798a3af_0_108"/>
          <p:cNvSpPr/>
          <p:nvPr/>
        </p:nvSpPr>
        <p:spPr>
          <a:xfrm>
            <a:off x="8090075" y="2702850"/>
            <a:ext cx="725700" cy="334800"/>
          </a:xfrm>
          <a:prstGeom prst="rect">
            <a:avLst/>
          </a:prstGeom>
          <a:noFill/>
          <a:ln cap="flat" cmpd="sng" w="76200">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gc52798a3af_0_108"/>
          <p:cNvSpPr/>
          <p:nvPr/>
        </p:nvSpPr>
        <p:spPr>
          <a:xfrm>
            <a:off x="201825" y="5995875"/>
            <a:ext cx="1546500" cy="334800"/>
          </a:xfrm>
          <a:prstGeom prst="rect">
            <a:avLst/>
          </a:prstGeom>
          <a:noFill/>
          <a:ln cap="flat" cmpd="sng" w="762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gc52798a3af_0_108"/>
          <p:cNvSpPr/>
          <p:nvPr/>
        </p:nvSpPr>
        <p:spPr>
          <a:xfrm>
            <a:off x="4004575" y="6055975"/>
            <a:ext cx="1546500" cy="334800"/>
          </a:xfrm>
          <a:prstGeom prst="rect">
            <a:avLst/>
          </a:prstGeom>
          <a:noFill/>
          <a:ln cap="flat" cmpd="sng" w="762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gc52798a3af_0_108"/>
          <p:cNvSpPr/>
          <p:nvPr/>
        </p:nvSpPr>
        <p:spPr>
          <a:xfrm>
            <a:off x="8090075" y="6055975"/>
            <a:ext cx="1546500" cy="334800"/>
          </a:xfrm>
          <a:prstGeom prst="rect">
            <a:avLst/>
          </a:prstGeom>
          <a:noFill/>
          <a:ln cap="flat" cmpd="sng" w="762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gc52798a3af_0_124"/>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Malgun Gothic"/>
              <a:buNone/>
            </a:pPr>
            <a:r>
              <a:rPr b="1" lang="en-US"/>
              <a:t> </a:t>
            </a:r>
            <a:r>
              <a:rPr b="1" lang="en-US">
                <a:solidFill>
                  <a:srgbClr val="666666"/>
                </a:solidFill>
              </a:rPr>
              <a:t>데이터 설명</a:t>
            </a:r>
            <a:endParaRPr b="1">
              <a:solidFill>
                <a:srgbClr val="666666"/>
              </a:solidFill>
            </a:endParaRPr>
          </a:p>
        </p:txBody>
      </p:sp>
      <p:sp>
        <p:nvSpPr>
          <p:cNvPr id="234" name="Google Shape;234;gc52798a3af_0_124"/>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p>
            <a:pPr indent="-342900" lvl="0" marL="457200" rtl="0" algn="l">
              <a:lnSpc>
                <a:spcPct val="90000"/>
              </a:lnSpc>
              <a:spcBef>
                <a:spcPts val="0"/>
              </a:spcBef>
              <a:spcAft>
                <a:spcPts val="0"/>
              </a:spcAft>
              <a:buSzPts val="1800"/>
              <a:buChar char="●"/>
            </a:pPr>
            <a:r>
              <a:rPr b="1" lang="en-US"/>
              <a:t>변수</a:t>
            </a:r>
            <a:r>
              <a:rPr b="1" lang="en-US"/>
              <a:t> 설명</a:t>
            </a:r>
            <a:endParaRPr b="1"/>
          </a:p>
          <a:p>
            <a:pPr indent="0" lvl="0" marL="0" rtl="0" algn="l">
              <a:spcBef>
                <a:spcPts val="0"/>
              </a:spcBef>
              <a:spcAft>
                <a:spcPts val="0"/>
              </a:spcAft>
              <a:buNone/>
            </a:pPr>
            <a:r>
              <a:rPr b="1" lang="en-US"/>
              <a:t>Sentence(X)</a:t>
            </a:r>
            <a:endParaRPr b="1"/>
          </a:p>
          <a:p>
            <a:pPr indent="0" lvl="0" marL="0" rtl="0" algn="l">
              <a:spcBef>
                <a:spcPts val="0"/>
              </a:spcBef>
              <a:spcAft>
                <a:spcPts val="0"/>
              </a:spcAft>
              <a:buNone/>
            </a:pPr>
            <a:r>
              <a:rPr b="1" lang="en-US"/>
              <a:t>Emotion(y)</a:t>
            </a:r>
            <a:endParaRPr b="1"/>
          </a:p>
          <a:p>
            <a:pPr indent="0" lvl="0" marL="0" rtl="0" algn="l">
              <a:spcBef>
                <a:spcPts val="0"/>
              </a:spcBef>
              <a:spcAft>
                <a:spcPts val="0"/>
              </a:spcAft>
              <a:buNone/>
            </a:pPr>
            <a:r>
              <a:t/>
            </a:r>
            <a:endParaRPr b="1"/>
          </a:p>
          <a:p>
            <a:pPr indent="0" lvl="0" marL="0" rtl="0" algn="l">
              <a:lnSpc>
                <a:spcPct val="90000"/>
              </a:lnSpc>
              <a:spcBef>
                <a:spcPts val="0"/>
              </a:spcBef>
              <a:spcAft>
                <a:spcPts val="0"/>
              </a:spcAft>
              <a:buNone/>
            </a:pPr>
            <a:r>
              <a:t/>
            </a:r>
            <a:endParaRPr b="1"/>
          </a:p>
        </p:txBody>
      </p:sp>
      <p:sp>
        <p:nvSpPr>
          <p:cNvPr id="235" name="Google Shape;235;gc52798a3af_0_124"/>
          <p:cNvSpPr/>
          <p:nvPr/>
        </p:nvSpPr>
        <p:spPr>
          <a:xfrm>
            <a:off x="187848" y="507997"/>
            <a:ext cx="846600" cy="871800"/>
          </a:xfrm>
          <a:prstGeom prst="flowChartConnector">
            <a:avLst/>
          </a:prstGeom>
          <a:solidFill>
            <a:srgbClr val="BFD0E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3100">
                <a:solidFill>
                  <a:schemeClr val="lt1"/>
                </a:solidFill>
                <a:latin typeface="Malgun Gothic"/>
                <a:ea typeface="Malgun Gothic"/>
                <a:cs typeface="Malgun Gothic"/>
                <a:sym typeface="Malgun Gothic"/>
              </a:rPr>
              <a:t>3</a:t>
            </a:r>
            <a:endParaRPr b="0" i="0" sz="3100" u="none" cap="none" strike="noStrike">
              <a:solidFill>
                <a:schemeClr val="lt1"/>
              </a:solidFill>
              <a:latin typeface="Malgun Gothic"/>
              <a:ea typeface="Malgun Gothic"/>
              <a:cs typeface="Malgun Gothic"/>
              <a:sym typeface="Malgun Gothic"/>
            </a:endParaRPr>
          </a:p>
        </p:txBody>
      </p:sp>
      <p:pic>
        <p:nvPicPr>
          <p:cNvPr id="236" name="Google Shape;236;gc52798a3af_0_124"/>
          <p:cNvPicPr preferRelativeResize="0"/>
          <p:nvPr/>
        </p:nvPicPr>
        <p:blipFill>
          <a:blip r:embed="rId3">
            <a:alphaModFix/>
          </a:blip>
          <a:stretch>
            <a:fillRect/>
          </a:stretch>
        </p:blipFill>
        <p:spPr>
          <a:xfrm>
            <a:off x="4044000" y="1418875"/>
            <a:ext cx="7065825" cy="5164700"/>
          </a:xfrm>
          <a:prstGeom prst="rect">
            <a:avLst/>
          </a:prstGeom>
          <a:noFill/>
          <a:ln>
            <a:noFill/>
          </a:ln>
        </p:spPr>
      </p:pic>
      <p:sp>
        <p:nvSpPr>
          <p:cNvPr id="237" name="Google Shape;237;gc52798a3af_0_124"/>
          <p:cNvSpPr/>
          <p:nvPr/>
        </p:nvSpPr>
        <p:spPr>
          <a:xfrm>
            <a:off x="5068550" y="5333450"/>
            <a:ext cx="5796900" cy="1092900"/>
          </a:xfrm>
          <a:prstGeom prst="rect">
            <a:avLst/>
          </a:prstGeom>
          <a:noFill/>
          <a:ln cap="flat" cmpd="sng" w="762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gc52798a3af_0_124"/>
          <p:cNvSpPr txBox="1"/>
          <p:nvPr/>
        </p:nvSpPr>
        <p:spPr>
          <a:xfrm>
            <a:off x="2474275" y="5556650"/>
            <a:ext cx="23061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3000">
                <a:solidFill>
                  <a:schemeClr val="accent1"/>
                </a:solidFill>
                <a:latin typeface="Malgun Gothic"/>
                <a:ea typeface="Malgun Gothic"/>
                <a:cs typeface="Malgun Gothic"/>
                <a:sym typeface="Malgun Gothic"/>
              </a:rPr>
              <a:t>6가지 감정!</a:t>
            </a:r>
            <a:endParaRPr b="1" sz="3000">
              <a:solidFill>
                <a:schemeClr val="accent1"/>
              </a:solidFill>
              <a:latin typeface="Malgun Gothic"/>
              <a:ea typeface="Malgun Gothic"/>
              <a:cs typeface="Malgun Gothic"/>
              <a:sym typeface="Malgun Gothic"/>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gc52798a3af_0_115"/>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Malgun Gothic"/>
              <a:buNone/>
            </a:pPr>
            <a:r>
              <a:rPr b="1" lang="en-US"/>
              <a:t> </a:t>
            </a:r>
            <a:r>
              <a:rPr b="1" lang="en-US">
                <a:solidFill>
                  <a:srgbClr val="666666"/>
                </a:solidFill>
              </a:rPr>
              <a:t>데이터 설명</a:t>
            </a:r>
            <a:endParaRPr b="1">
              <a:solidFill>
                <a:srgbClr val="666666"/>
              </a:solidFill>
            </a:endParaRPr>
          </a:p>
        </p:txBody>
      </p:sp>
      <p:sp>
        <p:nvSpPr>
          <p:cNvPr id="244" name="Google Shape;244;gc52798a3af_0_115"/>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p>
            <a:pPr indent="-342900" lvl="0" marL="457200" rtl="0" algn="l">
              <a:lnSpc>
                <a:spcPct val="90000"/>
              </a:lnSpc>
              <a:spcBef>
                <a:spcPts val="0"/>
              </a:spcBef>
              <a:spcAft>
                <a:spcPts val="0"/>
              </a:spcAft>
              <a:buSzPts val="1800"/>
              <a:buChar char="●"/>
            </a:pPr>
            <a:r>
              <a:rPr b="1" lang="en-US"/>
              <a:t>데이터 시각화</a:t>
            </a:r>
            <a:endParaRPr b="1"/>
          </a:p>
        </p:txBody>
      </p:sp>
      <p:sp>
        <p:nvSpPr>
          <p:cNvPr id="245" name="Google Shape;245;gc52798a3af_0_115"/>
          <p:cNvSpPr/>
          <p:nvPr/>
        </p:nvSpPr>
        <p:spPr>
          <a:xfrm>
            <a:off x="187848" y="507997"/>
            <a:ext cx="846600" cy="871800"/>
          </a:xfrm>
          <a:prstGeom prst="flowChartConnector">
            <a:avLst/>
          </a:prstGeom>
          <a:solidFill>
            <a:srgbClr val="BFD0E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3100">
                <a:solidFill>
                  <a:schemeClr val="lt1"/>
                </a:solidFill>
                <a:latin typeface="Malgun Gothic"/>
                <a:ea typeface="Malgun Gothic"/>
                <a:cs typeface="Malgun Gothic"/>
                <a:sym typeface="Malgun Gothic"/>
              </a:rPr>
              <a:t>3</a:t>
            </a:r>
            <a:endParaRPr b="0" i="0" sz="3100" u="none" cap="none" strike="noStrike">
              <a:solidFill>
                <a:schemeClr val="lt1"/>
              </a:solidFill>
              <a:latin typeface="Malgun Gothic"/>
              <a:ea typeface="Malgun Gothic"/>
              <a:cs typeface="Malgun Gothic"/>
              <a:sym typeface="Malgun Gothic"/>
            </a:endParaRPr>
          </a:p>
        </p:txBody>
      </p:sp>
      <p:pic>
        <p:nvPicPr>
          <p:cNvPr id="246" name="Google Shape;246;gc52798a3af_0_115"/>
          <p:cNvPicPr preferRelativeResize="0"/>
          <p:nvPr/>
        </p:nvPicPr>
        <p:blipFill>
          <a:blip r:embed="rId3">
            <a:alphaModFix/>
          </a:blip>
          <a:stretch>
            <a:fillRect/>
          </a:stretch>
        </p:blipFill>
        <p:spPr>
          <a:xfrm>
            <a:off x="408625" y="2510850"/>
            <a:ext cx="5364526" cy="2794600"/>
          </a:xfrm>
          <a:prstGeom prst="rect">
            <a:avLst/>
          </a:prstGeom>
          <a:noFill/>
          <a:ln>
            <a:noFill/>
          </a:ln>
        </p:spPr>
      </p:pic>
      <p:sp>
        <p:nvSpPr>
          <p:cNvPr id="247" name="Google Shape;247;gc52798a3af_0_115"/>
          <p:cNvSpPr txBox="1"/>
          <p:nvPr/>
        </p:nvSpPr>
        <p:spPr>
          <a:xfrm>
            <a:off x="914250" y="5513600"/>
            <a:ext cx="47709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200">
                <a:solidFill>
                  <a:schemeClr val="accent1"/>
                </a:solidFill>
                <a:latin typeface="Malgun Gothic"/>
                <a:ea typeface="Malgun Gothic"/>
                <a:cs typeface="Malgun Gothic"/>
                <a:sym typeface="Malgun Gothic"/>
              </a:rPr>
              <a:t>전체 데이터에 대한 Word Cloud</a:t>
            </a:r>
            <a:endParaRPr b="1" sz="2200">
              <a:solidFill>
                <a:schemeClr val="accent1"/>
              </a:solidFill>
              <a:latin typeface="Malgun Gothic"/>
              <a:ea typeface="Malgun Gothic"/>
              <a:cs typeface="Malgun Gothic"/>
              <a:sym typeface="Malgun Gothic"/>
            </a:endParaRPr>
          </a:p>
        </p:txBody>
      </p:sp>
      <p:pic>
        <p:nvPicPr>
          <p:cNvPr id="248" name="Google Shape;248;gc52798a3af_0_115"/>
          <p:cNvPicPr preferRelativeResize="0"/>
          <p:nvPr/>
        </p:nvPicPr>
        <p:blipFill>
          <a:blip r:embed="rId4">
            <a:alphaModFix/>
          </a:blip>
          <a:stretch>
            <a:fillRect/>
          </a:stretch>
        </p:blipFill>
        <p:spPr>
          <a:xfrm>
            <a:off x="5995275" y="2406775"/>
            <a:ext cx="5958050" cy="3002749"/>
          </a:xfrm>
          <a:prstGeom prst="rect">
            <a:avLst/>
          </a:prstGeom>
          <a:noFill/>
          <a:ln>
            <a:noFill/>
          </a:ln>
        </p:spPr>
      </p:pic>
      <p:sp>
        <p:nvSpPr>
          <p:cNvPr id="249" name="Google Shape;249;gc52798a3af_0_115"/>
          <p:cNvSpPr txBox="1"/>
          <p:nvPr/>
        </p:nvSpPr>
        <p:spPr>
          <a:xfrm>
            <a:off x="6660850" y="5513600"/>
            <a:ext cx="47709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200">
                <a:solidFill>
                  <a:schemeClr val="accent1"/>
                </a:solidFill>
                <a:latin typeface="Malgun Gothic"/>
                <a:ea typeface="Malgun Gothic"/>
                <a:cs typeface="Malgun Gothic"/>
                <a:sym typeface="Malgun Gothic"/>
              </a:rPr>
              <a:t>Sadness</a:t>
            </a:r>
            <a:r>
              <a:rPr b="1" lang="en-US" sz="2200">
                <a:solidFill>
                  <a:schemeClr val="accent1"/>
                </a:solidFill>
                <a:latin typeface="Malgun Gothic"/>
                <a:ea typeface="Malgun Gothic"/>
                <a:cs typeface="Malgun Gothic"/>
                <a:sym typeface="Malgun Gothic"/>
              </a:rPr>
              <a:t>에 대한 Word Cloud</a:t>
            </a:r>
            <a:endParaRPr b="1" sz="2200">
              <a:solidFill>
                <a:schemeClr val="accent1"/>
              </a:solidFill>
              <a:latin typeface="Malgun Gothic"/>
              <a:ea typeface="Malgun Gothic"/>
              <a:cs typeface="Malgun Gothic"/>
              <a:sym typeface="Malgun Gothic"/>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gc4db8b8fa7_0_144"/>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b="1" lang="en-US"/>
              <a:t> </a:t>
            </a:r>
            <a:r>
              <a:rPr b="1" lang="en-US">
                <a:solidFill>
                  <a:srgbClr val="666666"/>
                </a:solidFill>
              </a:rPr>
              <a:t> 데이터 </a:t>
            </a:r>
            <a:r>
              <a:rPr b="1" lang="en-US">
                <a:solidFill>
                  <a:srgbClr val="666666"/>
                </a:solidFill>
              </a:rPr>
              <a:t>전처리</a:t>
            </a:r>
            <a:endParaRPr b="1">
              <a:solidFill>
                <a:srgbClr val="666666"/>
              </a:solidFill>
            </a:endParaRPr>
          </a:p>
        </p:txBody>
      </p:sp>
      <p:sp>
        <p:nvSpPr>
          <p:cNvPr id="255" name="Google Shape;255;gc4db8b8fa7_0_144"/>
          <p:cNvSpPr/>
          <p:nvPr/>
        </p:nvSpPr>
        <p:spPr>
          <a:xfrm>
            <a:off x="288173" y="524022"/>
            <a:ext cx="846600" cy="871800"/>
          </a:xfrm>
          <a:prstGeom prst="flowChartConnector">
            <a:avLst/>
          </a:prstGeom>
          <a:solidFill>
            <a:srgbClr val="BFD0E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3100">
                <a:solidFill>
                  <a:schemeClr val="lt1"/>
                </a:solidFill>
                <a:latin typeface="Malgun Gothic"/>
                <a:ea typeface="Malgun Gothic"/>
                <a:cs typeface="Malgun Gothic"/>
                <a:sym typeface="Malgun Gothic"/>
              </a:rPr>
              <a:t>3</a:t>
            </a:r>
            <a:endParaRPr b="0" i="0" sz="3100" u="none" cap="none" strike="noStrike">
              <a:solidFill>
                <a:schemeClr val="lt1"/>
              </a:solidFill>
              <a:latin typeface="Malgun Gothic"/>
              <a:ea typeface="Malgun Gothic"/>
              <a:cs typeface="Malgun Gothic"/>
              <a:sym typeface="Malgun Gothic"/>
            </a:endParaRPr>
          </a:p>
        </p:txBody>
      </p:sp>
      <p:cxnSp>
        <p:nvCxnSpPr>
          <p:cNvPr id="256" name="Google Shape;256;gc4db8b8fa7_0_144"/>
          <p:cNvCxnSpPr/>
          <p:nvPr/>
        </p:nvCxnSpPr>
        <p:spPr>
          <a:xfrm>
            <a:off x="534311" y="3479261"/>
            <a:ext cx="11123400" cy="0"/>
          </a:xfrm>
          <a:prstGeom prst="straightConnector1">
            <a:avLst/>
          </a:prstGeom>
          <a:noFill/>
          <a:ln cap="flat" cmpd="sng" w="50800">
            <a:solidFill>
              <a:srgbClr val="E2E9F6"/>
            </a:solidFill>
            <a:prstDash val="solid"/>
            <a:miter lim="800000"/>
            <a:headEnd len="sm" w="sm" type="none"/>
            <a:tailEnd len="sm" w="sm" type="none"/>
          </a:ln>
        </p:spPr>
      </p:cxnSp>
      <p:sp>
        <p:nvSpPr>
          <p:cNvPr id="257" name="Google Shape;257;gc4db8b8fa7_0_144"/>
          <p:cNvSpPr/>
          <p:nvPr/>
        </p:nvSpPr>
        <p:spPr>
          <a:xfrm>
            <a:off x="1101470" y="3340365"/>
            <a:ext cx="300900" cy="300900"/>
          </a:xfrm>
          <a:prstGeom prst="flowChartConnector">
            <a:avLst/>
          </a:prstGeom>
          <a:solidFill>
            <a:srgbClr val="E2E9F6"/>
          </a:solidFill>
          <a:ln cap="flat" cmpd="sng" w="50800">
            <a:solidFill>
              <a:srgbClr val="E2E9F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Malgun Gothic"/>
              <a:ea typeface="Malgun Gothic"/>
              <a:cs typeface="Malgun Gothic"/>
              <a:sym typeface="Malgun Gothic"/>
            </a:endParaRPr>
          </a:p>
        </p:txBody>
      </p:sp>
      <p:sp>
        <p:nvSpPr>
          <p:cNvPr id="258" name="Google Shape;258;gc4db8b8fa7_0_144"/>
          <p:cNvSpPr/>
          <p:nvPr/>
        </p:nvSpPr>
        <p:spPr>
          <a:xfrm>
            <a:off x="2723857" y="3340365"/>
            <a:ext cx="300900" cy="300900"/>
          </a:xfrm>
          <a:prstGeom prst="flowChartConnector">
            <a:avLst/>
          </a:prstGeom>
          <a:solidFill>
            <a:schemeClr val="lt1"/>
          </a:solidFill>
          <a:ln cap="flat" cmpd="sng" w="50800">
            <a:solidFill>
              <a:srgbClr val="E2E9F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Malgun Gothic"/>
              <a:ea typeface="Malgun Gothic"/>
              <a:cs typeface="Malgun Gothic"/>
              <a:sym typeface="Malgun Gothic"/>
            </a:endParaRPr>
          </a:p>
        </p:txBody>
      </p:sp>
      <p:sp>
        <p:nvSpPr>
          <p:cNvPr id="259" name="Google Shape;259;gc4db8b8fa7_0_144"/>
          <p:cNvSpPr/>
          <p:nvPr/>
        </p:nvSpPr>
        <p:spPr>
          <a:xfrm>
            <a:off x="4346244" y="3340365"/>
            <a:ext cx="300900" cy="300900"/>
          </a:xfrm>
          <a:prstGeom prst="flowChartConnector">
            <a:avLst/>
          </a:prstGeom>
          <a:solidFill>
            <a:srgbClr val="E2E9F6"/>
          </a:solidFill>
          <a:ln cap="flat" cmpd="sng" w="50800">
            <a:solidFill>
              <a:srgbClr val="E2E9F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Malgun Gothic"/>
              <a:ea typeface="Malgun Gothic"/>
              <a:cs typeface="Malgun Gothic"/>
              <a:sym typeface="Malgun Gothic"/>
            </a:endParaRPr>
          </a:p>
        </p:txBody>
      </p:sp>
      <p:sp>
        <p:nvSpPr>
          <p:cNvPr id="260" name="Google Shape;260;gc4db8b8fa7_0_144"/>
          <p:cNvSpPr/>
          <p:nvPr/>
        </p:nvSpPr>
        <p:spPr>
          <a:xfrm>
            <a:off x="5968631" y="3340366"/>
            <a:ext cx="300900" cy="300900"/>
          </a:xfrm>
          <a:prstGeom prst="flowChartConnector">
            <a:avLst/>
          </a:prstGeom>
          <a:solidFill>
            <a:schemeClr val="lt1"/>
          </a:solidFill>
          <a:ln cap="flat" cmpd="sng" w="50800">
            <a:solidFill>
              <a:srgbClr val="E2E9F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Malgun Gothic"/>
              <a:ea typeface="Malgun Gothic"/>
              <a:cs typeface="Malgun Gothic"/>
              <a:sym typeface="Malgun Gothic"/>
            </a:endParaRPr>
          </a:p>
        </p:txBody>
      </p:sp>
      <p:sp>
        <p:nvSpPr>
          <p:cNvPr id="261" name="Google Shape;261;gc4db8b8fa7_0_144"/>
          <p:cNvSpPr/>
          <p:nvPr/>
        </p:nvSpPr>
        <p:spPr>
          <a:xfrm>
            <a:off x="7591018" y="3340365"/>
            <a:ext cx="300900" cy="300900"/>
          </a:xfrm>
          <a:prstGeom prst="flowChartConnector">
            <a:avLst/>
          </a:prstGeom>
          <a:solidFill>
            <a:srgbClr val="E2E9F6"/>
          </a:solidFill>
          <a:ln cap="flat" cmpd="sng" w="50800">
            <a:solidFill>
              <a:srgbClr val="E2E9F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Malgun Gothic"/>
              <a:ea typeface="Malgun Gothic"/>
              <a:cs typeface="Malgun Gothic"/>
              <a:sym typeface="Malgun Gothic"/>
            </a:endParaRPr>
          </a:p>
        </p:txBody>
      </p:sp>
      <p:sp>
        <p:nvSpPr>
          <p:cNvPr id="262" name="Google Shape;262;gc4db8b8fa7_0_144"/>
          <p:cNvSpPr/>
          <p:nvPr/>
        </p:nvSpPr>
        <p:spPr>
          <a:xfrm>
            <a:off x="9213405" y="3340365"/>
            <a:ext cx="300900" cy="300900"/>
          </a:xfrm>
          <a:prstGeom prst="flowChartConnector">
            <a:avLst/>
          </a:prstGeom>
          <a:solidFill>
            <a:schemeClr val="lt1"/>
          </a:solidFill>
          <a:ln cap="flat" cmpd="sng" w="50800">
            <a:solidFill>
              <a:srgbClr val="E2E9F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Malgun Gothic"/>
              <a:ea typeface="Malgun Gothic"/>
              <a:cs typeface="Malgun Gothic"/>
              <a:sym typeface="Malgun Gothic"/>
            </a:endParaRPr>
          </a:p>
        </p:txBody>
      </p:sp>
      <p:sp>
        <p:nvSpPr>
          <p:cNvPr id="263" name="Google Shape;263;gc4db8b8fa7_0_144"/>
          <p:cNvSpPr/>
          <p:nvPr/>
        </p:nvSpPr>
        <p:spPr>
          <a:xfrm>
            <a:off x="10835792" y="3340365"/>
            <a:ext cx="300900" cy="300900"/>
          </a:xfrm>
          <a:prstGeom prst="flowChartConnector">
            <a:avLst/>
          </a:prstGeom>
          <a:solidFill>
            <a:srgbClr val="E2E9F6"/>
          </a:solidFill>
          <a:ln cap="flat" cmpd="sng" w="50800">
            <a:solidFill>
              <a:srgbClr val="E2E9F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Malgun Gothic"/>
              <a:ea typeface="Malgun Gothic"/>
              <a:cs typeface="Malgun Gothic"/>
              <a:sym typeface="Malgun Gothic"/>
            </a:endParaRPr>
          </a:p>
        </p:txBody>
      </p:sp>
      <p:sp>
        <p:nvSpPr>
          <p:cNvPr id="264" name="Google Shape;264;gc4db8b8fa7_0_144"/>
          <p:cNvSpPr txBox="1"/>
          <p:nvPr/>
        </p:nvSpPr>
        <p:spPr>
          <a:xfrm rot="-2988713">
            <a:off x="422899" y="4135800"/>
            <a:ext cx="920503" cy="431096"/>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600">
                <a:latin typeface="Malgun Gothic"/>
                <a:ea typeface="Malgun Gothic"/>
                <a:cs typeface="Malgun Gothic"/>
                <a:sym typeface="Malgun Gothic"/>
              </a:rPr>
              <a:t>토큰화</a:t>
            </a:r>
            <a:endParaRPr b="1" sz="1600">
              <a:latin typeface="Malgun Gothic"/>
              <a:ea typeface="Malgun Gothic"/>
              <a:cs typeface="Malgun Gothic"/>
              <a:sym typeface="Malgun Gothic"/>
            </a:endParaRPr>
          </a:p>
        </p:txBody>
      </p:sp>
      <p:sp>
        <p:nvSpPr>
          <p:cNvPr id="265" name="Google Shape;265;gc4db8b8fa7_0_144"/>
          <p:cNvSpPr txBox="1"/>
          <p:nvPr/>
        </p:nvSpPr>
        <p:spPr>
          <a:xfrm rot="-2954907">
            <a:off x="1384795" y="4528578"/>
            <a:ext cx="1786819" cy="430987"/>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600">
                <a:latin typeface="Malgun Gothic"/>
                <a:ea typeface="Malgun Gothic"/>
                <a:cs typeface="Malgun Gothic"/>
                <a:sym typeface="Malgun Gothic"/>
              </a:rPr>
              <a:t>stop-words 제거</a:t>
            </a:r>
            <a:endParaRPr b="1" sz="1600">
              <a:latin typeface="Malgun Gothic"/>
              <a:ea typeface="Malgun Gothic"/>
              <a:cs typeface="Malgun Gothic"/>
              <a:sym typeface="Malgun Gothic"/>
            </a:endParaRPr>
          </a:p>
        </p:txBody>
      </p:sp>
      <p:sp>
        <p:nvSpPr>
          <p:cNvPr id="266" name="Google Shape;266;gc4db8b8fa7_0_144"/>
          <p:cNvSpPr txBox="1"/>
          <p:nvPr/>
        </p:nvSpPr>
        <p:spPr>
          <a:xfrm rot="-2951175">
            <a:off x="3771165" y="4181126"/>
            <a:ext cx="886319" cy="430956"/>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600">
                <a:latin typeface="Malgun Gothic"/>
                <a:ea typeface="Malgun Gothic"/>
                <a:cs typeface="Malgun Gothic"/>
                <a:sym typeface="Malgun Gothic"/>
              </a:rPr>
              <a:t>표준</a:t>
            </a:r>
            <a:r>
              <a:rPr b="1" lang="en-US" sz="1600">
                <a:latin typeface="Malgun Gothic"/>
                <a:ea typeface="Malgun Gothic"/>
                <a:cs typeface="Malgun Gothic"/>
                <a:sym typeface="Malgun Gothic"/>
              </a:rPr>
              <a:t>화</a:t>
            </a:r>
            <a:endParaRPr b="1" sz="1600">
              <a:latin typeface="Malgun Gothic"/>
              <a:ea typeface="Malgun Gothic"/>
              <a:cs typeface="Malgun Gothic"/>
              <a:sym typeface="Malgun Gothic"/>
            </a:endParaRPr>
          </a:p>
        </p:txBody>
      </p:sp>
      <p:sp>
        <p:nvSpPr>
          <p:cNvPr id="267" name="Google Shape;267;gc4db8b8fa7_0_144"/>
          <p:cNvSpPr txBox="1"/>
          <p:nvPr/>
        </p:nvSpPr>
        <p:spPr>
          <a:xfrm rot="-2928057">
            <a:off x="5541030" y="4020715"/>
            <a:ext cx="739209" cy="430973"/>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600">
                <a:latin typeface="Malgun Gothic"/>
                <a:ea typeface="Malgun Gothic"/>
                <a:cs typeface="Malgun Gothic"/>
                <a:sym typeface="Malgun Gothic"/>
              </a:rPr>
              <a:t>Bow</a:t>
            </a:r>
            <a:endParaRPr b="1" sz="1600">
              <a:latin typeface="Malgun Gothic"/>
              <a:ea typeface="Malgun Gothic"/>
              <a:cs typeface="Malgun Gothic"/>
              <a:sym typeface="Malgun Gothic"/>
            </a:endParaRPr>
          </a:p>
        </p:txBody>
      </p:sp>
      <p:sp>
        <p:nvSpPr>
          <p:cNvPr id="268" name="Google Shape;268;gc4db8b8fa7_0_144"/>
          <p:cNvSpPr txBox="1"/>
          <p:nvPr/>
        </p:nvSpPr>
        <p:spPr>
          <a:xfrm rot="-2950469">
            <a:off x="6848550" y="4020722"/>
            <a:ext cx="1247251" cy="430956"/>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600">
                <a:latin typeface="Malgun Gothic"/>
                <a:ea typeface="Malgun Gothic"/>
                <a:cs typeface="Malgun Gothic"/>
                <a:sym typeface="Malgun Gothic"/>
              </a:rPr>
              <a:t>Padding</a:t>
            </a:r>
            <a:endParaRPr b="1" sz="1600">
              <a:latin typeface="Malgun Gothic"/>
              <a:ea typeface="Malgun Gothic"/>
              <a:cs typeface="Malgun Gothic"/>
              <a:sym typeface="Malgun Gothic"/>
            </a:endParaRPr>
          </a:p>
        </p:txBody>
      </p:sp>
      <p:sp>
        <p:nvSpPr>
          <p:cNvPr id="269" name="Google Shape;269;gc4db8b8fa7_0_144"/>
          <p:cNvSpPr txBox="1"/>
          <p:nvPr/>
        </p:nvSpPr>
        <p:spPr>
          <a:xfrm rot="-2952859">
            <a:off x="7772773" y="4501988"/>
            <a:ext cx="1890754" cy="430925"/>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600">
                <a:latin typeface="Malgun Gothic"/>
                <a:ea typeface="Malgun Gothic"/>
                <a:cs typeface="Malgun Gothic"/>
                <a:sym typeface="Malgun Gothic"/>
              </a:rPr>
              <a:t>label 데이터 변환</a:t>
            </a:r>
            <a:endParaRPr b="1" sz="1600">
              <a:latin typeface="Malgun Gothic"/>
              <a:ea typeface="Malgun Gothic"/>
              <a:cs typeface="Malgun Gothic"/>
              <a:sym typeface="Malgun Gothic"/>
            </a:endParaRPr>
          </a:p>
        </p:txBody>
      </p:sp>
      <p:sp>
        <p:nvSpPr>
          <p:cNvPr id="270" name="Google Shape;270;gc4db8b8fa7_0_144"/>
          <p:cNvSpPr txBox="1"/>
          <p:nvPr/>
        </p:nvSpPr>
        <p:spPr>
          <a:xfrm rot="-3046971">
            <a:off x="9043448" y="4695528"/>
            <a:ext cx="2360100" cy="430962"/>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600">
                <a:latin typeface="Malgun Gothic"/>
                <a:ea typeface="Malgun Gothic"/>
                <a:cs typeface="Malgun Gothic"/>
                <a:sym typeface="Malgun Gothic"/>
              </a:rPr>
              <a:t>val, test 데이터 전처리</a:t>
            </a:r>
            <a:endParaRPr b="1" sz="1600">
              <a:latin typeface="Malgun Gothic"/>
              <a:ea typeface="Malgun Gothic"/>
              <a:cs typeface="Malgun Gothic"/>
              <a:sym typeface="Malgun Gothic"/>
            </a:endParaRPr>
          </a:p>
        </p:txBody>
      </p:sp>
      <p:sp>
        <p:nvSpPr>
          <p:cNvPr id="271" name="Google Shape;271;gc4db8b8fa7_0_144"/>
          <p:cNvSpPr/>
          <p:nvPr/>
        </p:nvSpPr>
        <p:spPr>
          <a:xfrm>
            <a:off x="828623" y="3043347"/>
            <a:ext cx="846600" cy="871800"/>
          </a:xfrm>
          <a:prstGeom prst="flowChartConnector">
            <a:avLst/>
          </a:prstGeom>
          <a:solidFill>
            <a:srgbClr val="BFD0E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3100" u="none" cap="none" strike="noStrike">
              <a:solidFill>
                <a:schemeClr val="lt1"/>
              </a:solidFill>
              <a:latin typeface="Malgun Gothic"/>
              <a:ea typeface="Malgun Gothic"/>
              <a:cs typeface="Malgun Gothic"/>
              <a:sym typeface="Malgun Gothic"/>
            </a:endParaRPr>
          </a:p>
        </p:txBody>
      </p:sp>
      <p:sp>
        <p:nvSpPr>
          <p:cNvPr id="272" name="Google Shape;272;gc4db8b8fa7_0_144"/>
          <p:cNvSpPr/>
          <p:nvPr/>
        </p:nvSpPr>
        <p:spPr>
          <a:xfrm>
            <a:off x="4073385" y="3043347"/>
            <a:ext cx="846600" cy="871800"/>
          </a:xfrm>
          <a:prstGeom prst="flowChartConnector">
            <a:avLst/>
          </a:prstGeom>
          <a:solidFill>
            <a:srgbClr val="BFD0E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3100" u="none" cap="none" strike="noStrike">
              <a:solidFill>
                <a:schemeClr val="lt1"/>
              </a:solidFill>
              <a:latin typeface="Malgun Gothic"/>
              <a:ea typeface="Malgun Gothic"/>
              <a:cs typeface="Malgun Gothic"/>
              <a:sym typeface="Malgun Gothic"/>
            </a:endParaRPr>
          </a:p>
        </p:txBody>
      </p:sp>
      <p:sp>
        <p:nvSpPr>
          <p:cNvPr id="273" name="Google Shape;273;gc4db8b8fa7_0_144"/>
          <p:cNvSpPr/>
          <p:nvPr/>
        </p:nvSpPr>
        <p:spPr>
          <a:xfrm>
            <a:off x="8940574" y="3054919"/>
            <a:ext cx="846600" cy="871800"/>
          </a:xfrm>
          <a:prstGeom prst="flowChartConnector">
            <a:avLst/>
          </a:prstGeom>
          <a:solidFill>
            <a:schemeClr val="lt1"/>
          </a:solidFill>
          <a:ln cap="flat" cmpd="sng" w="50800">
            <a:solidFill>
              <a:srgbClr val="E2E9F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Malgun Gothic"/>
              <a:ea typeface="Malgun Gothic"/>
              <a:cs typeface="Malgun Gothic"/>
              <a:sym typeface="Malgun Gothic"/>
            </a:endParaRPr>
          </a:p>
        </p:txBody>
      </p:sp>
      <p:sp>
        <p:nvSpPr>
          <p:cNvPr id="274" name="Google Shape;274;gc4db8b8fa7_0_144"/>
          <p:cNvSpPr/>
          <p:nvPr/>
        </p:nvSpPr>
        <p:spPr>
          <a:xfrm>
            <a:off x="2451011" y="3054919"/>
            <a:ext cx="846600" cy="871800"/>
          </a:xfrm>
          <a:prstGeom prst="flowChartConnector">
            <a:avLst/>
          </a:prstGeom>
          <a:solidFill>
            <a:schemeClr val="lt1"/>
          </a:solidFill>
          <a:ln cap="flat" cmpd="sng" w="50800">
            <a:solidFill>
              <a:srgbClr val="E2E9F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Malgun Gothic"/>
              <a:ea typeface="Malgun Gothic"/>
              <a:cs typeface="Malgun Gothic"/>
              <a:sym typeface="Malgun Gothic"/>
            </a:endParaRPr>
          </a:p>
        </p:txBody>
      </p:sp>
      <p:sp>
        <p:nvSpPr>
          <p:cNvPr id="275" name="Google Shape;275;gc4db8b8fa7_0_144"/>
          <p:cNvSpPr/>
          <p:nvPr/>
        </p:nvSpPr>
        <p:spPr>
          <a:xfrm>
            <a:off x="5695786" y="3054919"/>
            <a:ext cx="846600" cy="871800"/>
          </a:xfrm>
          <a:prstGeom prst="flowChartConnector">
            <a:avLst/>
          </a:prstGeom>
          <a:solidFill>
            <a:schemeClr val="lt1"/>
          </a:solidFill>
          <a:ln cap="flat" cmpd="sng" w="50800">
            <a:solidFill>
              <a:srgbClr val="E2E9F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Malgun Gothic"/>
              <a:ea typeface="Malgun Gothic"/>
              <a:cs typeface="Malgun Gothic"/>
              <a:sym typeface="Malgun Gothic"/>
            </a:endParaRPr>
          </a:p>
        </p:txBody>
      </p:sp>
      <p:sp>
        <p:nvSpPr>
          <p:cNvPr id="276" name="Google Shape;276;gc4db8b8fa7_0_144"/>
          <p:cNvSpPr/>
          <p:nvPr/>
        </p:nvSpPr>
        <p:spPr>
          <a:xfrm>
            <a:off x="7318198" y="3054922"/>
            <a:ext cx="846600" cy="871800"/>
          </a:xfrm>
          <a:prstGeom prst="flowChartConnector">
            <a:avLst/>
          </a:prstGeom>
          <a:solidFill>
            <a:srgbClr val="BFD0E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3100" u="none" cap="none" strike="noStrike">
              <a:solidFill>
                <a:schemeClr val="lt1"/>
              </a:solidFill>
              <a:latin typeface="Malgun Gothic"/>
              <a:ea typeface="Malgun Gothic"/>
              <a:cs typeface="Malgun Gothic"/>
              <a:sym typeface="Malgun Gothic"/>
            </a:endParaRPr>
          </a:p>
        </p:txBody>
      </p:sp>
      <p:sp>
        <p:nvSpPr>
          <p:cNvPr id="277" name="Google Shape;277;gc4db8b8fa7_0_144"/>
          <p:cNvSpPr/>
          <p:nvPr/>
        </p:nvSpPr>
        <p:spPr>
          <a:xfrm>
            <a:off x="10538810" y="3054922"/>
            <a:ext cx="846600" cy="871800"/>
          </a:xfrm>
          <a:prstGeom prst="flowChartConnector">
            <a:avLst/>
          </a:prstGeom>
          <a:solidFill>
            <a:srgbClr val="BFD0E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3100" u="none" cap="none" strike="noStrike">
              <a:solidFill>
                <a:schemeClr val="lt1"/>
              </a:solidFill>
              <a:latin typeface="Malgun Gothic"/>
              <a:ea typeface="Malgun Gothic"/>
              <a:cs typeface="Malgun Gothic"/>
              <a:sym typeface="Malgun Gothic"/>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0" name="Shape 90"/>
        <p:cNvGrpSpPr/>
        <p:nvPr/>
      </p:nvGrpSpPr>
      <p:grpSpPr>
        <a:xfrm>
          <a:off x="0" y="0"/>
          <a:ext cx="0" cy="0"/>
          <a:chOff x="0" y="0"/>
          <a:chExt cx="0" cy="0"/>
        </a:xfrm>
      </p:grpSpPr>
      <p:sp>
        <p:nvSpPr>
          <p:cNvPr id="91" name="Google Shape;91;gc54b49c44c_2_28"/>
          <p:cNvSpPr/>
          <p:nvPr/>
        </p:nvSpPr>
        <p:spPr>
          <a:xfrm>
            <a:off x="636607" y="2858947"/>
            <a:ext cx="2400000" cy="3784500"/>
          </a:xfrm>
          <a:prstGeom prst="rect">
            <a:avLst/>
          </a:prstGeom>
          <a:solidFill>
            <a:srgbClr val="EDF2F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800">
                <a:solidFill>
                  <a:srgbClr val="757070"/>
                </a:solidFill>
                <a:latin typeface="Malgun Gothic"/>
                <a:ea typeface="Malgun Gothic"/>
                <a:cs typeface="Malgun Gothic"/>
                <a:sym typeface="Malgun Gothic"/>
              </a:rPr>
              <a:t>프로젝트 소개</a:t>
            </a:r>
            <a:endParaRPr b="1" sz="1800">
              <a:solidFill>
                <a:srgbClr val="757070"/>
              </a:solidFill>
              <a:latin typeface="Malgun Gothic"/>
              <a:ea typeface="Malgun Gothic"/>
              <a:cs typeface="Malgun Gothic"/>
              <a:sym typeface="Malgun Gothic"/>
            </a:endParaRPr>
          </a:p>
          <a:p>
            <a:pPr indent="0" lvl="0" marL="0" marR="0" rtl="0" algn="ctr">
              <a:spcBef>
                <a:spcPts val="0"/>
              </a:spcBef>
              <a:spcAft>
                <a:spcPts val="0"/>
              </a:spcAft>
              <a:buNone/>
            </a:pPr>
            <a:r>
              <a:t/>
            </a:r>
            <a:endParaRPr b="1" sz="1800">
              <a:solidFill>
                <a:srgbClr val="757070"/>
              </a:solidFill>
              <a:latin typeface="Malgun Gothic"/>
              <a:ea typeface="Malgun Gothic"/>
              <a:cs typeface="Malgun Gothic"/>
              <a:sym typeface="Malgun Gothic"/>
            </a:endParaRPr>
          </a:p>
          <a:p>
            <a:pPr indent="0" lvl="0" marL="0" marR="0" rtl="0" algn="ctr">
              <a:spcBef>
                <a:spcPts val="0"/>
              </a:spcBef>
              <a:spcAft>
                <a:spcPts val="0"/>
              </a:spcAft>
              <a:buNone/>
            </a:pPr>
            <a:r>
              <a:t/>
            </a:r>
            <a:endParaRPr b="1" sz="1800">
              <a:solidFill>
                <a:srgbClr val="757070"/>
              </a:solidFill>
              <a:latin typeface="Malgun Gothic"/>
              <a:ea typeface="Malgun Gothic"/>
              <a:cs typeface="Malgun Gothic"/>
              <a:sym typeface="Malgun Gothic"/>
            </a:endParaRPr>
          </a:p>
          <a:p>
            <a:pPr indent="-342900" lvl="0" marL="457200" marR="0" rtl="0" algn="l">
              <a:spcBef>
                <a:spcPts val="0"/>
              </a:spcBef>
              <a:spcAft>
                <a:spcPts val="0"/>
              </a:spcAft>
              <a:buClr>
                <a:srgbClr val="757070"/>
              </a:buClr>
              <a:buSzPts val="1800"/>
              <a:buFont typeface="Malgun Gothic"/>
              <a:buChar char="-"/>
            </a:pPr>
            <a:r>
              <a:rPr b="1" lang="en-US" sz="1800">
                <a:solidFill>
                  <a:srgbClr val="757070"/>
                </a:solidFill>
                <a:latin typeface="Malgun Gothic"/>
                <a:ea typeface="Malgun Gothic"/>
                <a:cs typeface="Malgun Gothic"/>
                <a:sym typeface="Malgun Gothic"/>
              </a:rPr>
              <a:t>팀 소개</a:t>
            </a:r>
            <a:endParaRPr b="1" sz="1800">
              <a:solidFill>
                <a:srgbClr val="757070"/>
              </a:solidFill>
              <a:latin typeface="Malgun Gothic"/>
              <a:ea typeface="Malgun Gothic"/>
              <a:cs typeface="Malgun Gothic"/>
              <a:sym typeface="Malgun Gothic"/>
            </a:endParaRPr>
          </a:p>
          <a:p>
            <a:pPr indent="-342900" lvl="0" marL="457200" marR="0" rtl="0" algn="l">
              <a:spcBef>
                <a:spcPts val="0"/>
              </a:spcBef>
              <a:spcAft>
                <a:spcPts val="0"/>
              </a:spcAft>
              <a:buClr>
                <a:srgbClr val="757070"/>
              </a:buClr>
              <a:buSzPts val="1800"/>
              <a:buFont typeface="Malgun Gothic"/>
              <a:buChar char="-"/>
            </a:pPr>
            <a:r>
              <a:rPr b="1" lang="en-US" sz="1800">
                <a:solidFill>
                  <a:srgbClr val="757070"/>
                </a:solidFill>
                <a:latin typeface="Malgun Gothic"/>
                <a:ea typeface="Malgun Gothic"/>
                <a:cs typeface="Malgun Gothic"/>
                <a:sym typeface="Malgun Gothic"/>
              </a:rPr>
              <a:t>주제 소개</a:t>
            </a:r>
            <a:endParaRPr b="1" sz="1800">
              <a:solidFill>
                <a:srgbClr val="757070"/>
              </a:solidFill>
              <a:latin typeface="Malgun Gothic"/>
              <a:ea typeface="Malgun Gothic"/>
              <a:cs typeface="Malgun Gothic"/>
              <a:sym typeface="Malgun Gothic"/>
            </a:endParaRPr>
          </a:p>
          <a:p>
            <a:pPr indent="0" lvl="0" marL="457200" marR="0" rtl="0" algn="l">
              <a:spcBef>
                <a:spcPts val="0"/>
              </a:spcBef>
              <a:spcAft>
                <a:spcPts val="0"/>
              </a:spcAft>
              <a:buNone/>
            </a:pPr>
            <a:r>
              <a:t/>
            </a:r>
            <a:endParaRPr b="1" sz="1800">
              <a:solidFill>
                <a:srgbClr val="757070"/>
              </a:solidFill>
              <a:latin typeface="Malgun Gothic"/>
              <a:ea typeface="Malgun Gothic"/>
              <a:cs typeface="Malgun Gothic"/>
              <a:sym typeface="Malgun Gothic"/>
            </a:endParaRPr>
          </a:p>
        </p:txBody>
      </p:sp>
      <p:sp>
        <p:nvSpPr>
          <p:cNvPr id="92" name="Google Shape;92;gc54b49c44c_2_28"/>
          <p:cNvSpPr/>
          <p:nvPr/>
        </p:nvSpPr>
        <p:spPr>
          <a:xfrm>
            <a:off x="3489323" y="2858947"/>
            <a:ext cx="2400000" cy="3784500"/>
          </a:xfrm>
          <a:prstGeom prst="rect">
            <a:avLst/>
          </a:prstGeom>
          <a:solidFill>
            <a:srgbClr val="EDF2F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800">
                <a:solidFill>
                  <a:srgbClr val="757070"/>
                </a:solidFill>
                <a:latin typeface="Malgun Gothic"/>
                <a:ea typeface="Malgun Gothic"/>
                <a:cs typeface="Malgun Gothic"/>
                <a:sym typeface="Malgun Gothic"/>
              </a:rPr>
              <a:t>프로젝트 개요</a:t>
            </a:r>
            <a:endParaRPr b="1" sz="1800">
              <a:solidFill>
                <a:srgbClr val="757070"/>
              </a:solidFill>
              <a:latin typeface="Malgun Gothic"/>
              <a:ea typeface="Malgun Gothic"/>
              <a:cs typeface="Malgun Gothic"/>
              <a:sym typeface="Malgun Gothic"/>
            </a:endParaRPr>
          </a:p>
          <a:p>
            <a:pPr indent="0" lvl="0" marL="0" marR="0" rtl="0" algn="ctr">
              <a:spcBef>
                <a:spcPts val="0"/>
              </a:spcBef>
              <a:spcAft>
                <a:spcPts val="0"/>
              </a:spcAft>
              <a:buNone/>
            </a:pPr>
            <a:r>
              <a:t/>
            </a:r>
            <a:endParaRPr b="1" sz="1800">
              <a:solidFill>
                <a:srgbClr val="757070"/>
              </a:solidFill>
              <a:latin typeface="Malgun Gothic"/>
              <a:ea typeface="Malgun Gothic"/>
              <a:cs typeface="Malgun Gothic"/>
              <a:sym typeface="Malgun Gothic"/>
            </a:endParaRPr>
          </a:p>
          <a:p>
            <a:pPr indent="0" lvl="0" marL="0" marR="0" rtl="0" algn="l">
              <a:spcBef>
                <a:spcPts val="0"/>
              </a:spcBef>
              <a:spcAft>
                <a:spcPts val="0"/>
              </a:spcAft>
              <a:buNone/>
            </a:pPr>
            <a:r>
              <a:t/>
            </a:r>
            <a:endParaRPr b="1" sz="1800">
              <a:solidFill>
                <a:srgbClr val="757070"/>
              </a:solidFill>
              <a:latin typeface="Malgun Gothic"/>
              <a:ea typeface="Malgun Gothic"/>
              <a:cs typeface="Malgun Gothic"/>
              <a:sym typeface="Malgun Gothic"/>
            </a:endParaRPr>
          </a:p>
          <a:p>
            <a:pPr indent="-342900" lvl="0" marL="457200" marR="0" rtl="0" algn="l">
              <a:spcBef>
                <a:spcPts val="0"/>
              </a:spcBef>
              <a:spcAft>
                <a:spcPts val="0"/>
              </a:spcAft>
              <a:buClr>
                <a:srgbClr val="757070"/>
              </a:buClr>
              <a:buSzPts val="1800"/>
              <a:buFont typeface="Malgun Gothic"/>
              <a:buChar char="-"/>
            </a:pPr>
            <a:r>
              <a:rPr b="1" lang="en-US" sz="1800">
                <a:solidFill>
                  <a:srgbClr val="757070"/>
                </a:solidFill>
                <a:latin typeface="Malgun Gothic"/>
                <a:ea typeface="Malgun Gothic"/>
                <a:cs typeface="Malgun Gothic"/>
                <a:sym typeface="Malgun Gothic"/>
              </a:rPr>
              <a:t>프로젝트 배경</a:t>
            </a:r>
            <a:endParaRPr b="1" sz="1800">
              <a:solidFill>
                <a:srgbClr val="757070"/>
              </a:solidFill>
              <a:latin typeface="Malgun Gothic"/>
              <a:ea typeface="Malgun Gothic"/>
              <a:cs typeface="Malgun Gothic"/>
              <a:sym typeface="Malgun Gothic"/>
            </a:endParaRPr>
          </a:p>
          <a:p>
            <a:pPr indent="-342900" lvl="0" marL="457200" marR="0" rtl="0" algn="l">
              <a:spcBef>
                <a:spcPts val="0"/>
              </a:spcBef>
              <a:spcAft>
                <a:spcPts val="0"/>
              </a:spcAft>
              <a:buClr>
                <a:srgbClr val="757070"/>
              </a:buClr>
              <a:buSzPts val="1800"/>
              <a:buFont typeface="Malgun Gothic"/>
              <a:buChar char="-"/>
            </a:pPr>
            <a:r>
              <a:rPr b="1" lang="en-US" sz="1800">
                <a:solidFill>
                  <a:srgbClr val="757070"/>
                </a:solidFill>
                <a:latin typeface="Malgun Gothic"/>
                <a:ea typeface="Malgun Gothic"/>
                <a:cs typeface="Malgun Gothic"/>
                <a:sym typeface="Malgun Gothic"/>
              </a:rPr>
              <a:t>프로젝트 목표</a:t>
            </a:r>
            <a:endParaRPr b="1" sz="1800">
              <a:solidFill>
                <a:srgbClr val="757070"/>
              </a:solidFill>
              <a:latin typeface="Malgun Gothic"/>
              <a:ea typeface="Malgun Gothic"/>
              <a:cs typeface="Malgun Gothic"/>
              <a:sym typeface="Malgun Gothic"/>
            </a:endParaRPr>
          </a:p>
          <a:p>
            <a:pPr indent="-342900" lvl="0" marL="457200" marR="0" rtl="0" algn="l">
              <a:spcBef>
                <a:spcPts val="0"/>
              </a:spcBef>
              <a:spcAft>
                <a:spcPts val="0"/>
              </a:spcAft>
              <a:buClr>
                <a:srgbClr val="757070"/>
              </a:buClr>
              <a:buSzPts val="1800"/>
              <a:buFont typeface="Malgun Gothic"/>
              <a:buChar char="-"/>
            </a:pPr>
            <a:r>
              <a:rPr b="1" lang="en-US" sz="1800">
                <a:solidFill>
                  <a:srgbClr val="757070"/>
                </a:solidFill>
                <a:latin typeface="Malgun Gothic"/>
                <a:ea typeface="Malgun Gothic"/>
                <a:cs typeface="Malgun Gothic"/>
                <a:sym typeface="Malgun Gothic"/>
              </a:rPr>
              <a:t>프로젝트 응용</a:t>
            </a:r>
            <a:endParaRPr b="1" sz="1800">
              <a:solidFill>
                <a:srgbClr val="757070"/>
              </a:solidFill>
              <a:latin typeface="Malgun Gothic"/>
              <a:ea typeface="Malgun Gothic"/>
              <a:cs typeface="Malgun Gothic"/>
              <a:sym typeface="Malgun Gothic"/>
            </a:endParaRPr>
          </a:p>
          <a:p>
            <a:pPr indent="-342900" lvl="0" marL="457200" marR="0" rtl="0" algn="l">
              <a:spcBef>
                <a:spcPts val="0"/>
              </a:spcBef>
              <a:spcAft>
                <a:spcPts val="0"/>
              </a:spcAft>
              <a:buClr>
                <a:srgbClr val="757070"/>
              </a:buClr>
              <a:buSzPts val="1800"/>
              <a:buFont typeface="Malgun Gothic"/>
              <a:buChar char="-"/>
            </a:pPr>
            <a:r>
              <a:rPr b="1" lang="en-US" sz="1800">
                <a:solidFill>
                  <a:srgbClr val="757070"/>
                </a:solidFill>
                <a:latin typeface="Malgun Gothic"/>
                <a:ea typeface="Malgun Gothic"/>
                <a:cs typeface="Malgun Gothic"/>
                <a:sym typeface="Malgun Gothic"/>
              </a:rPr>
              <a:t>프로젝트 방식</a:t>
            </a:r>
            <a:endParaRPr b="1" sz="1800">
              <a:solidFill>
                <a:srgbClr val="757070"/>
              </a:solidFill>
              <a:latin typeface="Malgun Gothic"/>
              <a:ea typeface="Malgun Gothic"/>
              <a:cs typeface="Malgun Gothic"/>
              <a:sym typeface="Malgun Gothic"/>
            </a:endParaRPr>
          </a:p>
        </p:txBody>
      </p:sp>
      <p:sp>
        <p:nvSpPr>
          <p:cNvPr id="93" name="Google Shape;93;gc54b49c44c_2_28"/>
          <p:cNvSpPr/>
          <p:nvPr/>
        </p:nvSpPr>
        <p:spPr>
          <a:xfrm>
            <a:off x="6342039" y="2858947"/>
            <a:ext cx="2400000" cy="3784500"/>
          </a:xfrm>
          <a:prstGeom prst="rect">
            <a:avLst/>
          </a:prstGeom>
          <a:solidFill>
            <a:srgbClr val="EDF2F9"/>
          </a:solid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Font typeface="Arial"/>
              <a:buNone/>
            </a:pPr>
            <a:r>
              <a:t/>
            </a:r>
            <a:endParaRPr b="1" sz="1800">
              <a:solidFill>
                <a:srgbClr val="757070"/>
              </a:solidFill>
              <a:latin typeface="Malgun Gothic"/>
              <a:ea typeface="Malgun Gothic"/>
              <a:cs typeface="Malgun Gothic"/>
              <a:sym typeface="Malgun Gothic"/>
            </a:endParaRPr>
          </a:p>
          <a:p>
            <a:pPr indent="0" lvl="0" marL="0" rtl="0" algn="ctr">
              <a:spcBef>
                <a:spcPts val="0"/>
              </a:spcBef>
              <a:spcAft>
                <a:spcPts val="0"/>
              </a:spcAft>
              <a:buClr>
                <a:schemeClr val="dk1"/>
              </a:buClr>
              <a:buFont typeface="Arial"/>
              <a:buNone/>
            </a:pPr>
            <a:r>
              <a:t/>
            </a:r>
            <a:endParaRPr b="1" sz="1600">
              <a:solidFill>
                <a:srgbClr val="757070"/>
              </a:solidFill>
              <a:latin typeface="Malgun Gothic"/>
              <a:ea typeface="Malgun Gothic"/>
              <a:cs typeface="Malgun Gothic"/>
              <a:sym typeface="Malgun Gothic"/>
            </a:endParaRPr>
          </a:p>
          <a:p>
            <a:pPr indent="0" lvl="0" marL="0" rtl="0" algn="ctr">
              <a:spcBef>
                <a:spcPts val="0"/>
              </a:spcBef>
              <a:spcAft>
                <a:spcPts val="0"/>
              </a:spcAft>
              <a:buClr>
                <a:schemeClr val="dk1"/>
              </a:buClr>
              <a:buFont typeface="Arial"/>
              <a:buNone/>
            </a:pPr>
            <a:r>
              <a:t/>
            </a:r>
            <a:endParaRPr b="1" sz="900">
              <a:solidFill>
                <a:srgbClr val="757070"/>
              </a:solidFill>
              <a:latin typeface="Malgun Gothic"/>
              <a:ea typeface="Malgun Gothic"/>
              <a:cs typeface="Malgun Gothic"/>
              <a:sym typeface="Malgun Gothic"/>
            </a:endParaRPr>
          </a:p>
          <a:p>
            <a:pPr indent="0" lvl="0" marL="0" rtl="0" algn="ctr">
              <a:spcBef>
                <a:spcPts val="0"/>
              </a:spcBef>
              <a:spcAft>
                <a:spcPts val="0"/>
              </a:spcAft>
              <a:buClr>
                <a:schemeClr val="dk1"/>
              </a:buClr>
              <a:buFont typeface="Arial"/>
              <a:buNone/>
            </a:pPr>
            <a:r>
              <a:rPr b="1" lang="en-US" sz="1800">
                <a:solidFill>
                  <a:srgbClr val="757070"/>
                </a:solidFill>
                <a:latin typeface="Malgun Gothic"/>
                <a:ea typeface="Malgun Gothic"/>
                <a:cs typeface="Malgun Gothic"/>
                <a:sym typeface="Malgun Gothic"/>
              </a:rPr>
              <a:t>프로젝트 수행</a:t>
            </a:r>
            <a:endParaRPr b="1" sz="1800">
              <a:solidFill>
                <a:srgbClr val="757070"/>
              </a:solidFill>
              <a:latin typeface="Malgun Gothic"/>
              <a:ea typeface="Malgun Gothic"/>
              <a:cs typeface="Malgun Gothic"/>
              <a:sym typeface="Malgun Gothic"/>
            </a:endParaRPr>
          </a:p>
          <a:p>
            <a:pPr indent="0" lvl="0" marL="0" rtl="0" algn="ctr">
              <a:spcBef>
                <a:spcPts val="0"/>
              </a:spcBef>
              <a:spcAft>
                <a:spcPts val="0"/>
              </a:spcAft>
              <a:buNone/>
            </a:pPr>
            <a:r>
              <a:t/>
            </a:r>
            <a:endParaRPr b="1" sz="300">
              <a:solidFill>
                <a:srgbClr val="757070"/>
              </a:solidFill>
              <a:latin typeface="Malgun Gothic"/>
              <a:ea typeface="Malgun Gothic"/>
              <a:cs typeface="Malgun Gothic"/>
              <a:sym typeface="Malgun Gothic"/>
            </a:endParaRPr>
          </a:p>
          <a:p>
            <a:pPr indent="0" lvl="0" marL="0" rtl="0" algn="ctr">
              <a:spcBef>
                <a:spcPts val="0"/>
              </a:spcBef>
              <a:spcAft>
                <a:spcPts val="0"/>
              </a:spcAft>
              <a:buNone/>
            </a:pPr>
            <a:r>
              <a:t/>
            </a:r>
            <a:endParaRPr b="1" sz="1500">
              <a:solidFill>
                <a:srgbClr val="757070"/>
              </a:solidFill>
              <a:latin typeface="Malgun Gothic"/>
              <a:ea typeface="Malgun Gothic"/>
              <a:cs typeface="Malgun Gothic"/>
              <a:sym typeface="Malgun Gothic"/>
            </a:endParaRPr>
          </a:p>
          <a:p>
            <a:pPr indent="0" lvl="0" marL="0" rtl="0" algn="ctr">
              <a:spcBef>
                <a:spcPts val="0"/>
              </a:spcBef>
              <a:spcAft>
                <a:spcPts val="0"/>
              </a:spcAft>
              <a:buClr>
                <a:schemeClr val="dk1"/>
              </a:buClr>
              <a:buFont typeface="Arial"/>
              <a:buNone/>
            </a:pPr>
            <a:r>
              <a:t/>
            </a:r>
            <a:endParaRPr b="1" sz="700">
              <a:solidFill>
                <a:srgbClr val="757070"/>
              </a:solidFill>
              <a:latin typeface="Malgun Gothic"/>
              <a:ea typeface="Malgun Gothic"/>
              <a:cs typeface="Malgun Gothic"/>
              <a:sym typeface="Malgun Gothic"/>
            </a:endParaRPr>
          </a:p>
          <a:p>
            <a:pPr indent="-342900" lvl="0" marL="457200" rtl="0" algn="l">
              <a:spcBef>
                <a:spcPts val="0"/>
              </a:spcBef>
              <a:spcAft>
                <a:spcPts val="0"/>
              </a:spcAft>
              <a:buClr>
                <a:srgbClr val="757070"/>
              </a:buClr>
              <a:buSzPts val="1800"/>
              <a:buFont typeface="Malgun Gothic"/>
              <a:buChar char="-"/>
            </a:pPr>
            <a:r>
              <a:rPr b="1" lang="en-US" sz="1800">
                <a:solidFill>
                  <a:srgbClr val="757070"/>
                </a:solidFill>
                <a:latin typeface="Malgun Gothic"/>
                <a:ea typeface="Malgun Gothic"/>
                <a:cs typeface="Malgun Gothic"/>
                <a:sym typeface="Malgun Gothic"/>
              </a:rPr>
              <a:t>개발 환경</a:t>
            </a:r>
            <a:endParaRPr b="1" sz="1800">
              <a:solidFill>
                <a:srgbClr val="757070"/>
              </a:solidFill>
              <a:latin typeface="Malgun Gothic"/>
              <a:ea typeface="Malgun Gothic"/>
              <a:cs typeface="Malgun Gothic"/>
              <a:sym typeface="Malgun Gothic"/>
            </a:endParaRPr>
          </a:p>
          <a:p>
            <a:pPr indent="-342900" lvl="0" marL="457200" rtl="0" algn="l">
              <a:spcBef>
                <a:spcPts val="0"/>
              </a:spcBef>
              <a:spcAft>
                <a:spcPts val="0"/>
              </a:spcAft>
              <a:buClr>
                <a:srgbClr val="757070"/>
              </a:buClr>
              <a:buSzPts val="1800"/>
              <a:buFont typeface="Malgun Gothic"/>
              <a:buChar char="-"/>
            </a:pPr>
            <a:r>
              <a:rPr b="1" lang="en-US" sz="1800">
                <a:solidFill>
                  <a:srgbClr val="757070"/>
                </a:solidFill>
                <a:latin typeface="Malgun Gothic"/>
                <a:ea typeface="Malgun Gothic"/>
                <a:cs typeface="Malgun Gothic"/>
                <a:sym typeface="Malgun Gothic"/>
              </a:rPr>
              <a:t>데이터 설명</a:t>
            </a:r>
            <a:endParaRPr b="1" sz="1800">
              <a:solidFill>
                <a:srgbClr val="757070"/>
              </a:solidFill>
              <a:latin typeface="Malgun Gothic"/>
              <a:ea typeface="Malgun Gothic"/>
              <a:cs typeface="Malgun Gothic"/>
              <a:sym typeface="Malgun Gothic"/>
            </a:endParaRPr>
          </a:p>
          <a:p>
            <a:pPr indent="-342900" lvl="0" marL="457200" rtl="0" algn="l">
              <a:spcBef>
                <a:spcPts val="0"/>
              </a:spcBef>
              <a:spcAft>
                <a:spcPts val="0"/>
              </a:spcAft>
              <a:buClr>
                <a:srgbClr val="757070"/>
              </a:buClr>
              <a:buSzPts val="1800"/>
              <a:buFont typeface="Malgun Gothic"/>
              <a:buChar char="-"/>
            </a:pPr>
            <a:r>
              <a:rPr b="1" lang="en-US" sz="1800">
                <a:solidFill>
                  <a:srgbClr val="757070"/>
                </a:solidFill>
                <a:latin typeface="Malgun Gothic"/>
                <a:ea typeface="Malgun Gothic"/>
                <a:cs typeface="Malgun Gothic"/>
                <a:sym typeface="Malgun Gothic"/>
              </a:rPr>
              <a:t>데이터 전처리</a:t>
            </a:r>
            <a:endParaRPr b="1" sz="1800">
              <a:solidFill>
                <a:srgbClr val="757070"/>
              </a:solidFill>
              <a:latin typeface="Malgun Gothic"/>
              <a:ea typeface="Malgun Gothic"/>
              <a:cs typeface="Malgun Gothic"/>
              <a:sym typeface="Malgun Gothic"/>
            </a:endParaRPr>
          </a:p>
          <a:p>
            <a:pPr indent="-342900" lvl="0" marL="457200" rtl="0" algn="l">
              <a:spcBef>
                <a:spcPts val="0"/>
              </a:spcBef>
              <a:spcAft>
                <a:spcPts val="0"/>
              </a:spcAft>
              <a:buClr>
                <a:srgbClr val="757070"/>
              </a:buClr>
              <a:buSzPts val="1800"/>
              <a:buFont typeface="Malgun Gothic"/>
              <a:buChar char="-"/>
            </a:pPr>
            <a:r>
              <a:rPr b="1" lang="en-US" sz="1800">
                <a:solidFill>
                  <a:srgbClr val="757070"/>
                </a:solidFill>
                <a:latin typeface="Malgun Gothic"/>
                <a:ea typeface="Malgun Gothic"/>
                <a:cs typeface="Malgun Gothic"/>
                <a:sym typeface="Malgun Gothic"/>
              </a:rPr>
              <a:t>모델 설정 및 학습</a:t>
            </a:r>
            <a:endParaRPr b="1" sz="1800">
              <a:solidFill>
                <a:srgbClr val="757070"/>
              </a:solidFill>
              <a:latin typeface="Malgun Gothic"/>
              <a:ea typeface="Malgun Gothic"/>
              <a:cs typeface="Malgun Gothic"/>
              <a:sym typeface="Malgun Gothic"/>
            </a:endParaRPr>
          </a:p>
          <a:p>
            <a:pPr indent="0" lvl="0" marL="457200" rtl="0" algn="l">
              <a:spcBef>
                <a:spcPts val="0"/>
              </a:spcBef>
              <a:spcAft>
                <a:spcPts val="0"/>
              </a:spcAft>
              <a:buNone/>
            </a:pPr>
            <a:r>
              <a:t/>
            </a:r>
            <a:endParaRPr b="1" sz="1800">
              <a:solidFill>
                <a:srgbClr val="757070"/>
              </a:solidFill>
              <a:latin typeface="Malgun Gothic"/>
              <a:ea typeface="Malgun Gothic"/>
              <a:cs typeface="Malgun Gothic"/>
              <a:sym typeface="Malgun Gothic"/>
            </a:endParaRPr>
          </a:p>
          <a:p>
            <a:pPr indent="0" lvl="0" marL="0" rtl="0" algn="l">
              <a:spcBef>
                <a:spcPts val="0"/>
              </a:spcBef>
              <a:spcAft>
                <a:spcPts val="0"/>
              </a:spcAft>
              <a:buNone/>
            </a:pPr>
            <a:r>
              <a:t/>
            </a:r>
            <a:endParaRPr b="1" sz="1800">
              <a:solidFill>
                <a:srgbClr val="757070"/>
              </a:solidFill>
              <a:latin typeface="Malgun Gothic"/>
              <a:ea typeface="Malgun Gothic"/>
              <a:cs typeface="Malgun Gothic"/>
              <a:sym typeface="Malgun Gothic"/>
            </a:endParaRPr>
          </a:p>
        </p:txBody>
      </p:sp>
      <p:sp>
        <p:nvSpPr>
          <p:cNvPr id="94" name="Google Shape;94;gc54b49c44c_2_28"/>
          <p:cNvSpPr/>
          <p:nvPr/>
        </p:nvSpPr>
        <p:spPr>
          <a:xfrm>
            <a:off x="9194755" y="2858947"/>
            <a:ext cx="2400000" cy="3784500"/>
          </a:xfrm>
          <a:prstGeom prst="rect">
            <a:avLst/>
          </a:prstGeom>
          <a:solidFill>
            <a:srgbClr val="EDF2F9"/>
          </a:solid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Font typeface="Arial"/>
              <a:buNone/>
            </a:pPr>
            <a:r>
              <a:t/>
            </a:r>
            <a:endParaRPr b="1" sz="1800">
              <a:solidFill>
                <a:srgbClr val="757070"/>
              </a:solidFill>
              <a:latin typeface="Malgun Gothic"/>
              <a:ea typeface="Malgun Gothic"/>
              <a:cs typeface="Malgun Gothic"/>
              <a:sym typeface="Malgun Gothic"/>
            </a:endParaRPr>
          </a:p>
          <a:p>
            <a:pPr indent="0" lvl="0" marL="0" rtl="0" algn="ctr">
              <a:spcBef>
                <a:spcPts val="0"/>
              </a:spcBef>
              <a:spcAft>
                <a:spcPts val="0"/>
              </a:spcAft>
              <a:buClr>
                <a:schemeClr val="dk1"/>
              </a:buClr>
              <a:buFont typeface="Arial"/>
              <a:buNone/>
            </a:pPr>
            <a:r>
              <a:t/>
            </a:r>
            <a:endParaRPr b="1" sz="700">
              <a:solidFill>
                <a:srgbClr val="757070"/>
              </a:solidFill>
              <a:latin typeface="Malgun Gothic"/>
              <a:ea typeface="Malgun Gothic"/>
              <a:cs typeface="Malgun Gothic"/>
              <a:sym typeface="Malgun Gothic"/>
            </a:endParaRPr>
          </a:p>
          <a:p>
            <a:pPr indent="0" lvl="0" marL="0" rtl="0" algn="ctr">
              <a:spcBef>
                <a:spcPts val="0"/>
              </a:spcBef>
              <a:spcAft>
                <a:spcPts val="0"/>
              </a:spcAft>
              <a:buClr>
                <a:schemeClr val="dk1"/>
              </a:buClr>
              <a:buFont typeface="Arial"/>
              <a:buNone/>
            </a:pPr>
            <a:r>
              <a:rPr b="1" lang="en-US" sz="1800">
                <a:solidFill>
                  <a:srgbClr val="757070"/>
                </a:solidFill>
                <a:latin typeface="Malgun Gothic"/>
                <a:ea typeface="Malgun Gothic"/>
                <a:cs typeface="Malgun Gothic"/>
                <a:sym typeface="Malgun Gothic"/>
              </a:rPr>
              <a:t>프로젝트 결과</a:t>
            </a:r>
            <a:endParaRPr b="1" sz="1800">
              <a:solidFill>
                <a:srgbClr val="757070"/>
              </a:solidFill>
              <a:latin typeface="Malgun Gothic"/>
              <a:ea typeface="Malgun Gothic"/>
              <a:cs typeface="Malgun Gothic"/>
              <a:sym typeface="Malgun Gothic"/>
            </a:endParaRPr>
          </a:p>
          <a:p>
            <a:pPr indent="0" lvl="0" marL="0" rtl="0" algn="l">
              <a:spcBef>
                <a:spcPts val="0"/>
              </a:spcBef>
              <a:spcAft>
                <a:spcPts val="0"/>
              </a:spcAft>
              <a:buNone/>
            </a:pPr>
            <a:r>
              <a:t/>
            </a:r>
            <a:endParaRPr b="1" sz="2000">
              <a:solidFill>
                <a:srgbClr val="757070"/>
              </a:solidFill>
              <a:latin typeface="Malgun Gothic"/>
              <a:ea typeface="Malgun Gothic"/>
              <a:cs typeface="Malgun Gothic"/>
              <a:sym typeface="Malgun Gothic"/>
            </a:endParaRPr>
          </a:p>
          <a:p>
            <a:pPr indent="0" lvl="0" marL="0" rtl="0" algn="l">
              <a:spcBef>
                <a:spcPts val="0"/>
              </a:spcBef>
              <a:spcAft>
                <a:spcPts val="0"/>
              </a:spcAft>
              <a:buClr>
                <a:schemeClr val="dk1"/>
              </a:buClr>
              <a:buFont typeface="Arial"/>
              <a:buNone/>
            </a:pPr>
            <a:r>
              <a:t/>
            </a:r>
            <a:endParaRPr b="1" sz="1000">
              <a:solidFill>
                <a:srgbClr val="757070"/>
              </a:solidFill>
              <a:latin typeface="Malgun Gothic"/>
              <a:ea typeface="Malgun Gothic"/>
              <a:cs typeface="Malgun Gothic"/>
              <a:sym typeface="Malgun Gothic"/>
            </a:endParaRPr>
          </a:p>
          <a:p>
            <a:pPr indent="-342900" lvl="0" marL="457200" rtl="0" algn="l">
              <a:spcBef>
                <a:spcPts val="0"/>
              </a:spcBef>
              <a:spcAft>
                <a:spcPts val="0"/>
              </a:spcAft>
              <a:buClr>
                <a:srgbClr val="757070"/>
              </a:buClr>
              <a:buSzPts val="1800"/>
              <a:buFont typeface="Malgun Gothic"/>
              <a:buChar char="-"/>
            </a:pPr>
            <a:r>
              <a:rPr b="1" lang="en-US" sz="1800">
                <a:solidFill>
                  <a:srgbClr val="757070"/>
                </a:solidFill>
                <a:latin typeface="Malgun Gothic"/>
                <a:ea typeface="Malgun Gothic"/>
                <a:cs typeface="Malgun Gothic"/>
                <a:sym typeface="Malgun Gothic"/>
              </a:rPr>
              <a:t>결과 요약</a:t>
            </a:r>
            <a:endParaRPr b="1" sz="1800">
              <a:solidFill>
                <a:srgbClr val="757070"/>
              </a:solidFill>
              <a:latin typeface="Malgun Gothic"/>
              <a:ea typeface="Malgun Gothic"/>
              <a:cs typeface="Malgun Gothic"/>
              <a:sym typeface="Malgun Gothic"/>
            </a:endParaRPr>
          </a:p>
          <a:p>
            <a:pPr indent="-342900" lvl="0" marL="457200" rtl="0" algn="l">
              <a:spcBef>
                <a:spcPts val="0"/>
              </a:spcBef>
              <a:spcAft>
                <a:spcPts val="0"/>
              </a:spcAft>
              <a:buClr>
                <a:srgbClr val="757070"/>
              </a:buClr>
              <a:buSzPts val="1800"/>
              <a:buFont typeface="Malgun Gothic"/>
              <a:buChar char="-"/>
            </a:pPr>
            <a:r>
              <a:rPr b="1" lang="en-US" sz="1800">
                <a:solidFill>
                  <a:srgbClr val="757070"/>
                </a:solidFill>
                <a:latin typeface="Malgun Gothic"/>
                <a:ea typeface="Malgun Gothic"/>
                <a:cs typeface="Malgun Gothic"/>
                <a:sym typeface="Malgun Gothic"/>
              </a:rPr>
              <a:t>느낀점</a:t>
            </a:r>
            <a:endParaRPr b="1" sz="1800">
              <a:solidFill>
                <a:srgbClr val="757070"/>
              </a:solidFill>
              <a:latin typeface="Malgun Gothic"/>
              <a:ea typeface="Malgun Gothic"/>
              <a:cs typeface="Malgun Gothic"/>
              <a:sym typeface="Malgun Gothic"/>
            </a:endParaRPr>
          </a:p>
          <a:p>
            <a:pPr indent="0" lvl="0" marL="457200" rtl="0" algn="ctr">
              <a:spcBef>
                <a:spcPts val="0"/>
              </a:spcBef>
              <a:spcAft>
                <a:spcPts val="0"/>
              </a:spcAft>
              <a:buClr>
                <a:schemeClr val="dk1"/>
              </a:buClr>
              <a:buSzPts val="1100"/>
              <a:buFont typeface="Arial"/>
              <a:buNone/>
            </a:pPr>
            <a:r>
              <a:t/>
            </a:r>
            <a:endParaRPr sz="1800">
              <a:solidFill>
                <a:schemeClr val="lt1"/>
              </a:solidFill>
              <a:latin typeface="Malgun Gothic"/>
              <a:ea typeface="Malgun Gothic"/>
              <a:cs typeface="Malgun Gothic"/>
              <a:sym typeface="Malgun Gothic"/>
            </a:endParaRPr>
          </a:p>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95" name="Google Shape;95;gc54b49c44c_2_28"/>
          <p:cNvSpPr/>
          <p:nvPr/>
        </p:nvSpPr>
        <p:spPr>
          <a:xfrm>
            <a:off x="1188494" y="2083439"/>
            <a:ext cx="1296300" cy="1273200"/>
          </a:xfrm>
          <a:prstGeom prst="flowChartConnector">
            <a:avLst/>
          </a:prstGeom>
          <a:solidFill>
            <a:srgbClr val="BFD0E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3000">
                <a:solidFill>
                  <a:schemeClr val="lt1"/>
                </a:solidFill>
                <a:latin typeface="Malgun Gothic"/>
                <a:ea typeface="Malgun Gothic"/>
                <a:cs typeface="Malgun Gothic"/>
                <a:sym typeface="Malgun Gothic"/>
              </a:rPr>
              <a:t>1</a:t>
            </a:r>
            <a:endParaRPr b="1" i="0" sz="3000" u="none" cap="none" strike="noStrike">
              <a:solidFill>
                <a:schemeClr val="lt1"/>
              </a:solidFill>
              <a:latin typeface="Malgun Gothic"/>
              <a:ea typeface="Malgun Gothic"/>
              <a:cs typeface="Malgun Gothic"/>
              <a:sym typeface="Malgun Gothic"/>
            </a:endParaRPr>
          </a:p>
        </p:txBody>
      </p:sp>
      <p:sp>
        <p:nvSpPr>
          <p:cNvPr id="96" name="Google Shape;96;gc54b49c44c_2_28"/>
          <p:cNvSpPr/>
          <p:nvPr/>
        </p:nvSpPr>
        <p:spPr>
          <a:xfrm>
            <a:off x="4041159" y="2083441"/>
            <a:ext cx="1296300" cy="1273200"/>
          </a:xfrm>
          <a:prstGeom prst="flowChartConnector">
            <a:avLst/>
          </a:prstGeom>
          <a:solidFill>
            <a:srgbClr val="BFD0E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3000">
                <a:solidFill>
                  <a:schemeClr val="lt1"/>
                </a:solidFill>
                <a:latin typeface="Malgun Gothic"/>
                <a:ea typeface="Malgun Gothic"/>
                <a:cs typeface="Malgun Gothic"/>
                <a:sym typeface="Malgun Gothic"/>
              </a:rPr>
              <a:t>2</a:t>
            </a:r>
            <a:endParaRPr b="1" i="0" sz="3000" u="none" cap="none" strike="noStrike">
              <a:solidFill>
                <a:schemeClr val="lt1"/>
              </a:solidFill>
              <a:latin typeface="Malgun Gothic"/>
              <a:ea typeface="Malgun Gothic"/>
              <a:cs typeface="Malgun Gothic"/>
              <a:sym typeface="Malgun Gothic"/>
            </a:endParaRPr>
          </a:p>
        </p:txBody>
      </p:sp>
      <p:sp>
        <p:nvSpPr>
          <p:cNvPr id="97" name="Google Shape;97;gc54b49c44c_2_28"/>
          <p:cNvSpPr/>
          <p:nvPr/>
        </p:nvSpPr>
        <p:spPr>
          <a:xfrm>
            <a:off x="6893875" y="2083440"/>
            <a:ext cx="1296300" cy="1273200"/>
          </a:xfrm>
          <a:prstGeom prst="flowChartConnector">
            <a:avLst/>
          </a:prstGeom>
          <a:solidFill>
            <a:srgbClr val="BFD0E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3000">
                <a:solidFill>
                  <a:schemeClr val="lt1"/>
                </a:solidFill>
                <a:latin typeface="Malgun Gothic"/>
                <a:ea typeface="Malgun Gothic"/>
                <a:cs typeface="Malgun Gothic"/>
                <a:sym typeface="Malgun Gothic"/>
              </a:rPr>
              <a:t>3</a:t>
            </a:r>
            <a:endParaRPr b="1" i="0" sz="3000" u="none" cap="none" strike="noStrike">
              <a:solidFill>
                <a:schemeClr val="lt1"/>
              </a:solidFill>
              <a:latin typeface="Malgun Gothic"/>
              <a:ea typeface="Malgun Gothic"/>
              <a:cs typeface="Malgun Gothic"/>
              <a:sym typeface="Malgun Gothic"/>
            </a:endParaRPr>
          </a:p>
        </p:txBody>
      </p:sp>
      <p:sp>
        <p:nvSpPr>
          <p:cNvPr id="98" name="Google Shape;98;gc54b49c44c_2_28"/>
          <p:cNvSpPr/>
          <p:nvPr/>
        </p:nvSpPr>
        <p:spPr>
          <a:xfrm>
            <a:off x="9746591" y="2083440"/>
            <a:ext cx="1296300" cy="1273200"/>
          </a:xfrm>
          <a:prstGeom prst="flowChartConnector">
            <a:avLst/>
          </a:prstGeom>
          <a:solidFill>
            <a:srgbClr val="BFD0E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3000">
                <a:solidFill>
                  <a:schemeClr val="lt1"/>
                </a:solidFill>
                <a:latin typeface="Malgun Gothic"/>
                <a:ea typeface="Malgun Gothic"/>
                <a:cs typeface="Malgun Gothic"/>
                <a:sym typeface="Malgun Gothic"/>
              </a:rPr>
              <a:t>4</a:t>
            </a:r>
            <a:endParaRPr b="1" i="0" sz="3000" u="none" cap="none" strike="noStrike">
              <a:solidFill>
                <a:schemeClr val="lt1"/>
              </a:solidFill>
              <a:latin typeface="Malgun Gothic"/>
              <a:ea typeface="Malgun Gothic"/>
              <a:cs typeface="Malgun Gothic"/>
              <a:sym typeface="Malgun Gothic"/>
            </a:endParaRPr>
          </a:p>
        </p:txBody>
      </p:sp>
      <p:sp>
        <p:nvSpPr>
          <p:cNvPr id="99" name="Google Shape;99;gc54b49c44c_2_28"/>
          <p:cNvSpPr/>
          <p:nvPr/>
        </p:nvSpPr>
        <p:spPr>
          <a:xfrm>
            <a:off x="3356850" y="424225"/>
            <a:ext cx="5478300" cy="1273200"/>
          </a:xfrm>
          <a:prstGeom prst="rect">
            <a:avLst/>
          </a:prstGeom>
          <a:solidFill>
            <a:srgbClr val="EDF2F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Malgun Gothic"/>
              <a:ea typeface="Malgun Gothic"/>
              <a:cs typeface="Malgun Gothic"/>
              <a:sym typeface="Malgun Gothic"/>
            </a:endParaRPr>
          </a:p>
        </p:txBody>
      </p:sp>
      <p:sp>
        <p:nvSpPr>
          <p:cNvPr id="100" name="Google Shape;100;gc54b49c44c_2_28"/>
          <p:cNvSpPr/>
          <p:nvPr/>
        </p:nvSpPr>
        <p:spPr>
          <a:xfrm>
            <a:off x="4106700" y="671277"/>
            <a:ext cx="3978600" cy="779100"/>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3600">
                <a:solidFill>
                  <a:srgbClr val="757070"/>
                </a:solidFill>
                <a:latin typeface="Arial Black"/>
                <a:ea typeface="Arial Black"/>
                <a:cs typeface="Arial Black"/>
                <a:sym typeface="Arial Black"/>
              </a:rPr>
              <a:t>목   차</a:t>
            </a:r>
            <a:endParaRPr b="1" i="0" sz="3600" u="none" cap="none" strike="noStrike">
              <a:solidFill>
                <a:srgbClr val="757070"/>
              </a:solidFill>
              <a:latin typeface="Arial Black"/>
              <a:ea typeface="Arial Black"/>
              <a:cs typeface="Arial Black"/>
              <a:sym typeface="Arial Black"/>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cxnSp>
        <p:nvCxnSpPr>
          <p:cNvPr id="282" name="Google Shape;282;gc4db8b8fa7_0_172"/>
          <p:cNvCxnSpPr/>
          <p:nvPr/>
        </p:nvCxnSpPr>
        <p:spPr>
          <a:xfrm>
            <a:off x="520861" y="520861"/>
            <a:ext cx="11123400" cy="0"/>
          </a:xfrm>
          <a:prstGeom prst="straightConnector1">
            <a:avLst/>
          </a:prstGeom>
          <a:noFill/>
          <a:ln cap="flat" cmpd="sng" w="50800">
            <a:solidFill>
              <a:srgbClr val="D6E0F2"/>
            </a:solidFill>
            <a:prstDash val="solid"/>
            <a:miter lim="800000"/>
            <a:headEnd len="sm" w="sm" type="none"/>
            <a:tailEnd len="sm" w="sm" type="none"/>
          </a:ln>
        </p:spPr>
      </p:cxnSp>
      <p:cxnSp>
        <p:nvCxnSpPr>
          <p:cNvPr id="283" name="Google Shape;283;gc4db8b8fa7_0_172"/>
          <p:cNvCxnSpPr/>
          <p:nvPr/>
        </p:nvCxnSpPr>
        <p:spPr>
          <a:xfrm>
            <a:off x="520861" y="520861"/>
            <a:ext cx="11123400" cy="0"/>
          </a:xfrm>
          <a:prstGeom prst="straightConnector1">
            <a:avLst/>
          </a:prstGeom>
          <a:noFill/>
          <a:ln cap="flat" cmpd="sng" w="50800">
            <a:solidFill>
              <a:srgbClr val="E2E9F6"/>
            </a:solidFill>
            <a:prstDash val="solid"/>
            <a:miter lim="800000"/>
            <a:headEnd len="sm" w="sm" type="none"/>
            <a:tailEnd len="sm" w="sm" type="none"/>
          </a:ln>
        </p:spPr>
      </p:cxnSp>
      <p:sp>
        <p:nvSpPr>
          <p:cNvPr id="284" name="Google Shape;284;gc4db8b8fa7_0_172"/>
          <p:cNvSpPr/>
          <p:nvPr/>
        </p:nvSpPr>
        <p:spPr>
          <a:xfrm>
            <a:off x="1088020" y="381965"/>
            <a:ext cx="300900" cy="300900"/>
          </a:xfrm>
          <a:prstGeom prst="flowChartConnector">
            <a:avLst/>
          </a:prstGeom>
          <a:solidFill>
            <a:srgbClr val="E2E9F6"/>
          </a:solidFill>
          <a:ln cap="flat" cmpd="sng" w="50800">
            <a:solidFill>
              <a:srgbClr val="E2E9F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Malgun Gothic"/>
              <a:ea typeface="Malgun Gothic"/>
              <a:cs typeface="Malgun Gothic"/>
              <a:sym typeface="Malgun Gothic"/>
            </a:endParaRPr>
          </a:p>
        </p:txBody>
      </p:sp>
      <p:sp>
        <p:nvSpPr>
          <p:cNvPr id="285" name="Google Shape;285;gc4db8b8fa7_0_172"/>
          <p:cNvSpPr/>
          <p:nvPr/>
        </p:nvSpPr>
        <p:spPr>
          <a:xfrm>
            <a:off x="2710407" y="381965"/>
            <a:ext cx="300900" cy="300900"/>
          </a:xfrm>
          <a:prstGeom prst="flowChartConnector">
            <a:avLst/>
          </a:prstGeom>
          <a:solidFill>
            <a:schemeClr val="lt1"/>
          </a:solidFill>
          <a:ln cap="flat" cmpd="sng" w="50800">
            <a:solidFill>
              <a:srgbClr val="E2E9F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Malgun Gothic"/>
              <a:ea typeface="Malgun Gothic"/>
              <a:cs typeface="Malgun Gothic"/>
              <a:sym typeface="Malgun Gothic"/>
            </a:endParaRPr>
          </a:p>
        </p:txBody>
      </p:sp>
      <p:sp>
        <p:nvSpPr>
          <p:cNvPr id="286" name="Google Shape;286;gc4db8b8fa7_0_172"/>
          <p:cNvSpPr/>
          <p:nvPr/>
        </p:nvSpPr>
        <p:spPr>
          <a:xfrm>
            <a:off x="4332794" y="381965"/>
            <a:ext cx="300900" cy="300900"/>
          </a:xfrm>
          <a:prstGeom prst="flowChartConnector">
            <a:avLst/>
          </a:prstGeom>
          <a:solidFill>
            <a:schemeClr val="lt1"/>
          </a:solidFill>
          <a:ln cap="flat" cmpd="sng" w="50800">
            <a:solidFill>
              <a:srgbClr val="E2E9F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Malgun Gothic"/>
              <a:ea typeface="Malgun Gothic"/>
              <a:cs typeface="Malgun Gothic"/>
              <a:sym typeface="Malgun Gothic"/>
            </a:endParaRPr>
          </a:p>
        </p:txBody>
      </p:sp>
      <p:sp>
        <p:nvSpPr>
          <p:cNvPr id="287" name="Google Shape;287;gc4db8b8fa7_0_172"/>
          <p:cNvSpPr/>
          <p:nvPr/>
        </p:nvSpPr>
        <p:spPr>
          <a:xfrm>
            <a:off x="5955181" y="381966"/>
            <a:ext cx="300900" cy="300900"/>
          </a:xfrm>
          <a:prstGeom prst="flowChartConnector">
            <a:avLst/>
          </a:prstGeom>
          <a:solidFill>
            <a:schemeClr val="lt1"/>
          </a:solidFill>
          <a:ln cap="flat" cmpd="sng" w="50800">
            <a:solidFill>
              <a:srgbClr val="E2E9F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Malgun Gothic"/>
              <a:ea typeface="Malgun Gothic"/>
              <a:cs typeface="Malgun Gothic"/>
              <a:sym typeface="Malgun Gothic"/>
            </a:endParaRPr>
          </a:p>
        </p:txBody>
      </p:sp>
      <p:sp>
        <p:nvSpPr>
          <p:cNvPr id="288" name="Google Shape;288;gc4db8b8fa7_0_172"/>
          <p:cNvSpPr/>
          <p:nvPr/>
        </p:nvSpPr>
        <p:spPr>
          <a:xfrm>
            <a:off x="7577568" y="381965"/>
            <a:ext cx="300900" cy="300900"/>
          </a:xfrm>
          <a:prstGeom prst="flowChartConnector">
            <a:avLst/>
          </a:prstGeom>
          <a:solidFill>
            <a:schemeClr val="lt1"/>
          </a:solidFill>
          <a:ln cap="flat" cmpd="sng" w="50800">
            <a:solidFill>
              <a:srgbClr val="E2E9F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Malgun Gothic"/>
              <a:ea typeface="Malgun Gothic"/>
              <a:cs typeface="Malgun Gothic"/>
              <a:sym typeface="Malgun Gothic"/>
            </a:endParaRPr>
          </a:p>
        </p:txBody>
      </p:sp>
      <p:sp>
        <p:nvSpPr>
          <p:cNvPr id="289" name="Google Shape;289;gc4db8b8fa7_0_172"/>
          <p:cNvSpPr/>
          <p:nvPr/>
        </p:nvSpPr>
        <p:spPr>
          <a:xfrm>
            <a:off x="9199955" y="381965"/>
            <a:ext cx="300900" cy="300900"/>
          </a:xfrm>
          <a:prstGeom prst="flowChartConnector">
            <a:avLst/>
          </a:prstGeom>
          <a:solidFill>
            <a:schemeClr val="lt1"/>
          </a:solidFill>
          <a:ln cap="flat" cmpd="sng" w="50800">
            <a:solidFill>
              <a:srgbClr val="E2E9F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Malgun Gothic"/>
              <a:ea typeface="Malgun Gothic"/>
              <a:cs typeface="Malgun Gothic"/>
              <a:sym typeface="Malgun Gothic"/>
            </a:endParaRPr>
          </a:p>
        </p:txBody>
      </p:sp>
      <p:sp>
        <p:nvSpPr>
          <p:cNvPr id="290" name="Google Shape;290;gc4db8b8fa7_0_172"/>
          <p:cNvSpPr/>
          <p:nvPr/>
        </p:nvSpPr>
        <p:spPr>
          <a:xfrm>
            <a:off x="10822342" y="381965"/>
            <a:ext cx="300900" cy="300900"/>
          </a:xfrm>
          <a:prstGeom prst="flowChartConnector">
            <a:avLst/>
          </a:prstGeom>
          <a:solidFill>
            <a:schemeClr val="lt1"/>
          </a:solidFill>
          <a:ln cap="flat" cmpd="sng" w="50800">
            <a:solidFill>
              <a:srgbClr val="E2E9F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Malgun Gothic"/>
              <a:ea typeface="Malgun Gothic"/>
              <a:cs typeface="Malgun Gothic"/>
              <a:sym typeface="Malgun Gothic"/>
            </a:endParaRPr>
          </a:p>
        </p:txBody>
      </p:sp>
      <p:sp>
        <p:nvSpPr>
          <p:cNvPr id="291" name="Google Shape;291;gc4db8b8fa7_0_172"/>
          <p:cNvSpPr/>
          <p:nvPr/>
        </p:nvSpPr>
        <p:spPr>
          <a:xfrm>
            <a:off x="616813" y="1134318"/>
            <a:ext cx="10981500" cy="948600"/>
          </a:xfrm>
          <a:prstGeom prst="rect">
            <a:avLst/>
          </a:prstGeom>
          <a:solidFill>
            <a:srgbClr val="E2E9F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n-US" sz="1800" u="none" cap="none" strike="noStrike">
                <a:solidFill>
                  <a:srgbClr val="757070"/>
                </a:solidFill>
                <a:latin typeface="Malgun Gothic"/>
                <a:ea typeface="Malgun Gothic"/>
                <a:cs typeface="Malgun Gothic"/>
                <a:sym typeface="Malgun Gothic"/>
              </a:rPr>
              <a:t>  </a:t>
            </a:r>
            <a:endParaRPr/>
          </a:p>
          <a:p>
            <a:pPr indent="0" lvl="0" marL="0" marR="0" rtl="0" algn="l">
              <a:spcBef>
                <a:spcPts val="0"/>
              </a:spcBef>
              <a:spcAft>
                <a:spcPts val="0"/>
              </a:spcAft>
              <a:buNone/>
            </a:pPr>
            <a:r>
              <a:rPr lang="en-US" sz="1800">
                <a:solidFill>
                  <a:srgbClr val="757070"/>
                </a:solidFill>
                <a:latin typeface="Malgun Gothic"/>
                <a:ea typeface="Malgun Gothic"/>
                <a:cs typeface="Malgun Gothic"/>
                <a:sym typeface="Malgun Gothic"/>
              </a:rPr>
              <a:t>  </a:t>
            </a:r>
            <a:r>
              <a:rPr b="1" lang="en-US" sz="2000">
                <a:solidFill>
                  <a:srgbClr val="666666"/>
                </a:solidFill>
                <a:latin typeface="Malgun Gothic"/>
                <a:ea typeface="Malgun Gothic"/>
                <a:cs typeface="Malgun Gothic"/>
                <a:sym typeface="Malgun Gothic"/>
              </a:rPr>
              <a:t>01. 토큰화</a:t>
            </a:r>
            <a:endParaRPr b="1" sz="1600">
              <a:solidFill>
                <a:srgbClr val="666666"/>
              </a:solidFill>
              <a:latin typeface="Malgun Gothic"/>
              <a:ea typeface="Malgun Gothic"/>
              <a:cs typeface="Malgun Gothic"/>
              <a:sym typeface="Malgun Gothic"/>
            </a:endParaRPr>
          </a:p>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292" name="Google Shape;292;gc4db8b8fa7_0_172"/>
          <p:cNvSpPr/>
          <p:nvPr/>
        </p:nvSpPr>
        <p:spPr>
          <a:xfrm>
            <a:off x="1202352" y="752356"/>
            <a:ext cx="381900" cy="405000"/>
          </a:xfrm>
          <a:prstGeom prst="rtTriangle">
            <a:avLst/>
          </a:prstGeom>
          <a:solidFill>
            <a:srgbClr val="D6E0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293" name="Google Shape;293;gc4db8b8fa7_0_172"/>
          <p:cNvSpPr txBox="1"/>
          <p:nvPr>
            <p:ph idx="1" type="body"/>
          </p:nvPr>
        </p:nvSpPr>
        <p:spPr>
          <a:xfrm>
            <a:off x="616825" y="2351688"/>
            <a:ext cx="10515600" cy="452700"/>
          </a:xfrm>
          <a:prstGeom prst="rect">
            <a:avLst/>
          </a:prstGeom>
        </p:spPr>
        <p:txBody>
          <a:bodyPr anchorCtr="0" anchor="t" bIns="45700" lIns="91425" spcFirstLastPara="1" rIns="91425" wrap="square" tIns="45700">
            <a:normAutofit/>
          </a:bodyPr>
          <a:lstStyle/>
          <a:p>
            <a:pPr indent="-304800" lvl="0" marL="457200" rtl="0" algn="l">
              <a:spcBef>
                <a:spcPts val="1000"/>
              </a:spcBef>
              <a:spcAft>
                <a:spcPts val="0"/>
              </a:spcAft>
              <a:buClr>
                <a:srgbClr val="000000"/>
              </a:buClr>
              <a:buSzPts val="1200"/>
              <a:buChar char="●"/>
            </a:pPr>
            <a:r>
              <a:rPr b="1" lang="en-US" sz="2200">
                <a:solidFill>
                  <a:srgbClr val="000000"/>
                </a:solidFill>
              </a:rPr>
              <a:t>문장 데이터를 단어 또는 글자 등의 단위로 쪼개는 토큰화 단계</a:t>
            </a:r>
            <a:endParaRPr b="1" sz="2200">
              <a:solidFill>
                <a:srgbClr val="000000"/>
              </a:solidFill>
            </a:endParaRPr>
          </a:p>
        </p:txBody>
      </p:sp>
      <p:sp>
        <p:nvSpPr>
          <p:cNvPr id="294" name="Google Shape;294;gc4db8b8fa7_0_172"/>
          <p:cNvSpPr/>
          <p:nvPr/>
        </p:nvSpPr>
        <p:spPr>
          <a:xfrm>
            <a:off x="1319725" y="3209000"/>
            <a:ext cx="9575700" cy="857400"/>
          </a:xfrm>
          <a:prstGeom prst="roundRect">
            <a:avLst>
              <a:gd fmla="val 16667" name="adj"/>
            </a:avLst>
          </a:prstGeom>
          <a:solidFill>
            <a:srgbClr val="F3F3F3"/>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600">
                <a:solidFill>
                  <a:schemeClr val="dk1"/>
                </a:solidFill>
              </a:rPr>
              <a:t>im grabbing a minute to post i feel greedy wrong</a:t>
            </a:r>
            <a:endParaRPr sz="1600">
              <a:solidFill>
                <a:srgbClr val="666666"/>
              </a:solidFill>
            </a:endParaRPr>
          </a:p>
        </p:txBody>
      </p:sp>
      <p:sp>
        <p:nvSpPr>
          <p:cNvPr id="295" name="Google Shape;295;gc4db8b8fa7_0_172"/>
          <p:cNvSpPr/>
          <p:nvPr/>
        </p:nvSpPr>
        <p:spPr>
          <a:xfrm>
            <a:off x="1388950" y="4892550"/>
            <a:ext cx="9575700" cy="857400"/>
          </a:xfrm>
          <a:prstGeom prst="roundRect">
            <a:avLst>
              <a:gd fmla="val 16667" name="adj"/>
            </a:avLst>
          </a:prstGeom>
          <a:solidFill>
            <a:srgbClr val="F3F3F3"/>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600">
                <a:solidFill>
                  <a:schemeClr val="dk1"/>
                </a:solidFill>
              </a:rPr>
              <a:t>['im', 'grabbing', 'a', 'minute', 'to', 'post', 'i', 'feel', 'greedy', 'wrong']</a:t>
            </a:r>
            <a:endParaRPr sz="1050">
              <a:solidFill>
                <a:srgbClr val="212121"/>
              </a:solidFill>
              <a:highlight>
                <a:srgbClr val="FFFFFF"/>
              </a:highlight>
              <a:latin typeface="Courier New"/>
              <a:ea typeface="Courier New"/>
              <a:cs typeface="Courier New"/>
              <a:sym typeface="Courier New"/>
            </a:endParaRPr>
          </a:p>
        </p:txBody>
      </p:sp>
      <p:sp>
        <p:nvSpPr>
          <p:cNvPr id="296" name="Google Shape;296;gc4db8b8fa7_0_172"/>
          <p:cNvSpPr/>
          <p:nvPr/>
        </p:nvSpPr>
        <p:spPr>
          <a:xfrm>
            <a:off x="5826625" y="4224350"/>
            <a:ext cx="549300" cy="452700"/>
          </a:xfrm>
          <a:prstGeom prst="downArrow">
            <a:avLst>
              <a:gd fmla="val 50000" name="adj1"/>
              <a:gd fmla="val 50000" name="adj2"/>
            </a:avLst>
          </a:prstGeom>
          <a:solidFill>
            <a:srgbClr val="FFD966"/>
          </a:solidFill>
          <a:ln cap="flat" cmpd="sng" w="9525">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cxnSp>
        <p:nvCxnSpPr>
          <p:cNvPr id="301" name="Google Shape;301;gc4db8b8fa7_0_475"/>
          <p:cNvCxnSpPr/>
          <p:nvPr/>
        </p:nvCxnSpPr>
        <p:spPr>
          <a:xfrm>
            <a:off x="520861" y="520861"/>
            <a:ext cx="11123400" cy="0"/>
          </a:xfrm>
          <a:prstGeom prst="straightConnector1">
            <a:avLst/>
          </a:prstGeom>
          <a:noFill/>
          <a:ln cap="flat" cmpd="sng" w="50800">
            <a:solidFill>
              <a:srgbClr val="D6E0F2"/>
            </a:solidFill>
            <a:prstDash val="solid"/>
            <a:miter lim="800000"/>
            <a:headEnd len="sm" w="sm" type="none"/>
            <a:tailEnd len="sm" w="sm" type="none"/>
          </a:ln>
        </p:spPr>
      </p:cxnSp>
      <p:cxnSp>
        <p:nvCxnSpPr>
          <p:cNvPr id="302" name="Google Shape;302;gc4db8b8fa7_0_475"/>
          <p:cNvCxnSpPr/>
          <p:nvPr/>
        </p:nvCxnSpPr>
        <p:spPr>
          <a:xfrm>
            <a:off x="520861" y="520861"/>
            <a:ext cx="11123400" cy="0"/>
          </a:xfrm>
          <a:prstGeom prst="straightConnector1">
            <a:avLst/>
          </a:prstGeom>
          <a:noFill/>
          <a:ln cap="flat" cmpd="sng" w="50800">
            <a:solidFill>
              <a:srgbClr val="E2E9F6"/>
            </a:solidFill>
            <a:prstDash val="solid"/>
            <a:miter lim="800000"/>
            <a:headEnd len="sm" w="sm" type="none"/>
            <a:tailEnd len="sm" w="sm" type="none"/>
          </a:ln>
        </p:spPr>
      </p:cxnSp>
      <p:sp>
        <p:nvSpPr>
          <p:cNvPr id="303" name="Google Shape;303;gc4db8b8fa7_0_475"/>
          <p:cNvSpPr/>
          <p:nvPr/>
        </p:nvSpPr>
        <p:spPr>
          <a:xfrm>
            <a:off x="1088020" y="381965"/>
            <a:ext cx="300900" cy="300900"/>
          </a:xfrm>
          <a:prstGeom prst="flowChartConnector">
            <a:avLst/>
          </a:prstGeom>
          <a:solidFill>
            <a:srgbClr val="E2E9F6"/>
          </a:solidFill>
          <a:ln cap="flat" cmpd="sng" w="50800">
            <a:solidFill>
              <a:srgbClr val="E2E9F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Malgun Gothic"/>
              <a:ea typeface="Malgun Gothic"/>
              <a:cs typeface="Malgun Gothic"/>
              <a:sym typeface="Malgun Gothic"/>
            </a:endParaRPr>
          </a:p>
        </p:txBody>
      </p:sp>
      <p:sp>
        <p:nvSpPr>
          <p:cNvPr id="304" name="Google Shape;304;gc4db8b8fa7_0_475"/>
          <p:cNvSpPr/>
          <p:nvPr/>
        </p:nvSpPr>
        <p:spPr>
          <a:xfrm>
            <a:off x="2710407" y="381965"/>
            <a:ext cx="300900" cy="300900"/>
          </a:xfrm>
          <a:prstGeom prst="flowChartConnector">
            <a:avLst/>
          </a:prstGeom>
          <a:solidFill>
            <a:schemeClr val="lt1"/>
          </a:solidFill>
          <a:ln cap="flat" cmpd="sng" w="50800">
            <a:solidFill>
              <a:srgbClr val="E2E9F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Malgun Gothic"/>
              <a:ea typeface="Malgun Gothic"/>
              <a:cs typeface="Malgun Gothic"/>
              <a:sym typeface="Malgun Gothic"/>
            </a:endParaRPr>
          </a:p>
        </p:txBody>
      </p:sp>
      <p:sp>
        <p:nvSpPr>
          <p:cNvPr id="305" name="Google Shape;305;gc4db8b8fa7_0_475"/>
          <p:cNvSpPr/>
          <p:nvPr/>
        </p:nvSpPr>
        <p:spPr>
          <a:xfrm>
            <a:off x="4332794" y="381965"/>
            <a:ext cx="300900" cy="300900"/>
          </a:xfrm>
          <a:prstGeom prst="flowChartConnector">
            <a:avLst/>
          </a:prstGeom>
          <a:solidFill>
            <a:schemeClr val="lt1"/>
          </a:solidFill>
          <a:ln cap="flat" cmpd="sng" w="50800">
            <a:solidFill>
              <a:srgbClr val="E2E9F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Malgun Gothic"/>
              <a:ea typeface="Malgun Gothic"/>
              <a:cs typeface="Malgun Gothic"/>
              <a:sym typeface="Malgun Gothic"/>
            </a:endParaRPr>
          </a:p>
        </p:txBody>
      </p:sp>
      <p:sp>
        <p:nvSpPr>
          <p:cNvPr id="306" name="Google Shape;306;gc4db8b8fa7_0_475"/>
          <p:cNvSpPr/>
          <p:nvPr/>
        </p:nvSpPr>
        <p:spPr>
          <a:xfrm>
            <a:off x="5955181" y="381966"/>
            <a:ext cx="300900" cy="300900"/>
          </a:xfrm>
          <a:prstGeom prst="flowChartConnector">
            <a:avLst/>
          </a:prstGeom>
          <a:solidFill>
            <a:schemeClr val="lt1"/>
          </a:solidFill>
          <a:ln cap="flat" cmpd="sng" w="50800">
            <a:solidFill>
              <a:srgbClr val="E2E9F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Malgun Gothic"/>
              <a:ea typeface="Malgun Gothic"/>
              <a:cs typeface="Malgun Gothic"/>
              <a:sym typeface="Malgun Gothic"/>
            </a:endParaRPr>
          </a:p>
        </p:txBody>
      </p:sp>
      <p:sp>
        <p:nvSpPr>
          <p:cNvPr id="307" name="Google Shape;307;gc4db8b8fa7_0_475"/>
          <p:cNvSpPr/>
          <p:nvPr/>
        </p:nvSpPr>
        <p:spPr>
          <a:xfrm>
            <a:off x="7577568" y="381965"/>
            <a:ext cx="300900" cy="300900"/>
          </a:xfrm>
          <a:prstGeom prst="flowChartConnector">
            <a:avLst/>
          </a:prstGeom>
          <a:solidFill>
            <a:schemeClr val="lt1"/>
          </a:solidFill>
          <a:ln cap="flat" cmpd="sng" w="50800">
            <a:solidFill>
              <a:srgbClr val="E2E9F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Malgun Gothic"/>
              <a:ea typeface="Malgun Gothic"/>
              <a:cs typeface="Malgun Gothic"/>
              <a:sym typeface="Malgun Gothic"/>
            </a:endParaRPr>
          </a:p>
        </p:txBody>
      </p:sp>
      <p:sp>
        <p:nvSpPr>
          <p:cNvPr id="308" name="Google Shape;308;gc4db8b8fa7_0_475"/>
          <p:cNvSpPr/>
          <p:nvPr/>
        </p:nvSpPr>
        <p:spPr>
          <a:xfrm>
            <a:off x="9199955" y="381965"/>
            <a:ext cx="300900" cy="300900"/>
          </a:xfrm>
          <a:prstGeom prst="flowChartConnector">
            <a:avLst/>
          </a:prstGeom>
          <a:solidFill>
            <a:schemeClr val="lt1"/>
          </a:solidFill>
          <a:ln cap="flat" cmpd="sng" w="50800">
            <a:solidFill>
              <a:srgbClr val="E2E9F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Malgun Gothic"/>
              <a:ea typeface="Malgun Gothic"/>
              <a:cs typeface="Malgun Gothic"/>
              <a:sym typeface="Malgun Gothic"/>
            </a:endParaRPr>
          </a:p>
        </p:txBody>
      </p:sp>
      <p:sp>
        <p:nvSpPr>
          <p:cNvPr id="309" name="Google Shape;309;gc4db8b8fa7_0_475"/>
          <p:cNvSpPr/>
          <p:nvPr/>
        </p:nvSpPr>
        <p:spPr>
          <a:xfrm>
            <a:off x="10822342" y="381965"/>
            <a:ext cx="300900" cy="300900"/>
          </a:xfrm>
          <a:prstGeom prst="flowChartConnector">
            <a:avLst/>
          </a:prstGeom>
          <a:solidFill>
            <a:schemeClr val="lt1"/>
          </a:solidFill>
          <a:ln cap="flat" cmpd="sng" w="50800">
            <a:solidFill>
              <a:srgbClr val="E2E9F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Malgun Gothic"/>
              <a:ea typeface="Malgun Gothic"/>
              <a:cs typeface="Malgun Gothic"/>
              <a:sym typeface="Malgun Gothic"/>
            </a:endParaRPr>
          </a:p>
        </p:txBody>
      </p:sp>
      <p:sp>
        <p:nvSpPr>
          <p:cNvPr id="310" name="Google Shape;310;gc4db8b8fa7_0_475"/>
          <p:cNvSpPr/>
          <p:nvPr/>
        </p:nvSpPr>
        <p:spPr>
          <a:xfrm>
            <a:off x="616813" y="1134318"/>
            <a:ext cx="10981500" cy="948600"/>
          </a:xfrm>
          <a:prstGeom prst="rect">
            <a:avLst/>
          </a:prstGeom>
          <a:solidFill>
            <a:srgbClr val="E2E9F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n-US" sz="1800" u="none" cap="none" strike="noStrike">
                <a:solidFill>
                  <a:srgbClr val="757070"/>
                </a:solidFill>
                <a:latin typeface="Malgun Gothic"/>
                <a:ea typeface="Malgun Gothic"/>
                <a:cs typeface="Malgun Gothic"/>
                <a:sym typeface="Malgun Gothic"/>
              </a:rPr>
              <a:t>  </a:t>
            </a:r>
            <a:endParaRPr/>
          </a:p>
          <a:p>
            <a:pPr indent="0" lvl="0" marL="0" marR="0" rtl="0" algn="l">
              <a:spcBef>
                <a:spcPts val="0"/>
              </a:spcBef>
              <a:spcAft>
                <a:spcPts val="0"/>
              </a:spcAft>
              <a:buNone/>
            </a:pPr>
            <a:r>
              <a:rPr lang="en-US" sz="1800">
                <a:solidFill>
                  <a:srgbClr val="757070"/>
                </a:solidFill>
                <a:latin typeface="Malgun Gothic"/>
                <a:ea typeface="Malgun Gothic"/>
                <a:cs typeface="Malgun Gothic"/>
                <a:sym typeface="Malgun Gothic"/>
              </a:rPr>
              <a:t>  </a:t>
            </a:r>
            <a:r>
              <a:rPr b="1" lang="en-US" sz="2000">
                <a:solidFill>
                  <a:srgbClr val="666666"/>
                </a:solidFill>
                <a:latin typeface="Malgun Gothic"/>
                <a:ea typeface="Malgun Gothic"/>
                <a:cs typeface="Malgun Gothic"/>
                <a:sym typeface="Malgun Gothic"/>
              </a:rPr>
              <a:t>01. 토큰화</a:t>
            </a:r>
            <a:endParaRPr b="1" sz="1600">
              <a:solidFill>
                <a:srgbClr val="666666"/>
              </a:solidFill>
              <a:latin typeface="Malgun Gothic"/>
              <a:ea typeface="Malgun Gothic"/>
              <a:cs typeface="Malgun Gothic"/>
              <a:sym typeface="Malgun Gothic"/>
            </a:endParaRPr>
          </a:p>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311" name="Google Shape;311;gc4db8b8fa7_0_475"/>
          <p:cNvSpPr/>
          <p:nvPr/>
        </p:nvSpPr>
        <p:spPr>
          <a:xfrm>
            <a:off x="1202352" y="752356"/>
            <a:ext cx="381900" cy="405000"/>
          </a:xfrm>
          <a:prstGeom prst="rtTriangle">
            <a:avLst/>
          </a:prstGeom>
          <a:solidFill>
            <a:srgbClr val="D6E0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pic>
        <p:nvPicPr>
          <p:cNvPr id="312" name="Google Shape;312;gc4db8b8fa7_0_475"/>
          <p:cNvPicPr preferRelativeResize="0"/>
          <p:nvPr/>
        </p:nvPicPr>
        <p:blipFill>
          <a:blip r:embed="rId3">
            <a:alphaModFix/>
          </a:blip>
          <a:stretch>
            <a:fillRect/>
          </a:stretch>
        </p:blipFill>
        <p:spPr>
          <a:xfrm>
            <a:off x="3774850" y="2534377"/>
            <a:ext cx="4615399" cy="3800897"/>
          </a:xfrm>
          <a:prstGeom prst="rect">
            <a:avLst/>
          </a:prstGeom>
          <a:noFill/>
          <a:ln>
            <a:noFill/>
          </a:ln>
        </p:spPr>
      </p:pic>
      <p:pic>
        <p:nvPicPr>
          <p:cNvPr id="313" name="Google Shape;313;gc4db8b8fa7_0_475"/>
          <p:cNvPicPr preferRelativeResize="0"/>
          <p:nvPr/>
        </p:nvPicPr>
        <p:blipFill>
          <a:blip r:embed="rId4">
            <a:alphaModFix/>
          </a:blip>
          <a:stretch>
            <a:fillRect/>
          </a:stretch>
        </p:blipFill>
        <p:spPr>
          <a:xfrm>
            <a:off x="3648125" y="2426428"/>
            <a:ext cx="4918900" cy="40168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cxnSp>
        <p:nvCxnSpPr>
          <p:cNvPr id="318" name="Google Shape;318;p6"/>
          <p:cNvCxnSpPr/>
          <p:nvPr/>
        </p:nvCxnSpPr>
        <p:spPr>
          <a:xfrm>
            <a:off x="520861" y="520861"/>
            <a:ext cx="11123271" cy="0"/>
          </a:xfrm>
          <a:prstGeom prst="straightConnector1">
            <a:avLst/>
          </a:prstGeom>
          <a:noFill/>
          <a:ln cap="flat" cmpd="sng" w="50800">
            <a:solidFill>
              <a:srgbClr val="D6E0F2"/>
            </a:solidFill>
            <a:prstDash val="solid"/>
            <a:miter lim="800000"/>
            <a:headEnd len="sm" w="sm" type="none"/>
            <a:tailEnd len="sm" w="sm" type="none"/>
          </a:ln>
        </p:spPr>
      </p:cxnSp>
      <p:cxnSp>
        <p:nvCxnSpPr>
          <p:cNvPr id="319" name="Google Shape;319;p6"/>
          <p:cNvCxnSpPr/>
          <p:nvPr/>
        </p:nvCxnSpPr>
        <p:spPr>
          <a:xfrm>
            <a:off x="520861" y="520861"/>
            <a:ext cx="11123271" cy="0"/>
          </a:xfrm>
          <a:prstGeom prst="straightConnector1">
            <a:avLst/>
          </a:prstGeom>
          <a:noFill/>
          <a:ln cap="flat" cmpd="sng" w="50800">
            <a:solidFill>
              <a:srgbClr val="E2E9F6"/>
            </a:solidFill>
            <a:prstDash val="solid"/>
            <a:miter lim="800000"/>
            <a:headEnd len="sm" w="sm" type="none"/>
            <a:tailEnd len="sm" w="sm" type="none"/>
          </a:ln>
        </p:spPr>
      </p:cxnSp>
      <p:sp>
        <p:nvSpPr>
          <p:cNvPr id="320" name="Google Shape;320;p6"/>
          <p:cNvSpPr/>
          <p:nvPr/>
        </p:nvSpPr>
        <p:spPr>
          <a:xfrm>
            <a:off x="1088020" y="381965"/>
            <a:ext cx="300942" cy="300939"/>
          </a:xfrm>
          <a:prstGeom prst="flowChartConnector">
            <a:avLst/>
          </a:prstGeom>
          <a:solidFill>
            <a:srgbClr val="E2E9F6"/>
          </a:solidFill>
          <a:ln cap="flat" cmpd="sng" w="50800">
            <a:solidFill>
              <a:srgbClr val="E2E9F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Malgun Gothic"/>
              <a:ea typeface="Malgun Gothic"/>
              <a:cs typeface="Malgun Gothic"/>
              <a:sym typeface="Malgun Gothic"/>
            </a:endParaRPr>
          </a:p>
        </p:txBody>
      </p:sp>
      <p:sp>
        <p:nvSpPr>
          <p:cNvPr id="321" name="Google Shape;321;p6"/>
          <p:cNvSpPr/>
          <p:nvPr/>
        </p:nvSpPr>
        <p:spPr>
          <a:xfrm>
            <a:off x="2710407" y="381965"/>
            <a:ext cx="300942" cy="300939"/>
          </a:xfrm>
          <a:prstGeom prst="flowChartConnector">
            <a:avLst/>
          </a:prstGeom>
          <a:solidFill>
            <a:schemeClr val="lt1"/>
          </a:solidFill>
          <a:ln cap="flat" cmpd="sng" w="50800">
            <a:solidFill>
              <a:srgbClr val="E2E9F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Malgun Gothic"/>
              <a:ea typeface="Malgun Gothic"/>
              <a:cs typeface="Malgun Gothic"/>
              <a:sym typeface="Malgun Gothic"/>
            </a:endParaRPr>
          </a:p>
        </p:txBody>
      </p:sp>
      <p:sp>
        <p:nvSpPr>
          <p:cNvPr id="322" name="Google Shape;322;p6"/>
          <p:cNvSpPr/>
          <p:nvPr/>
        </p:nvSpPr>
        <p:spPr>
          <a:xfrm>
            <a:off x="4332794" y="381965"/>
            <a:ext cx="300942" cy="300939"/>
          </a:xfrm>
          <a:prstGeom prst="flowChartConnector">
            <a:avLst/>
          </a:prstGeom>
          <a:solidFill>
            <a:schemeClr val="lt1"/>
          </a:solidFill>
          <a:ln cap="flat" cmpd="sng" w="50800">
            <a:solidFill>
              <a:srgbClr val="E2E9F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Malgun Gothic"/>
              <a:ea typeface="Malgun Gothic"/>
              <a:cs typeface="Malgun Gothic"/>
              <a:sym typeface="Malgun Gothic"/>
            </a:endParaRPr>
          </a:p>
        </p:txBody>
      </p:sp>
      <p:sp>
        <p:nvSpPr>
          <p:cNvPr id="323" name="Google Shape;323;p6"/>
          <p:cNvSpPr/>
          <p:nvPr/>
        </p:nvSpPr>
        <p:spPr>
          <a:xfrm>
            <a:off x="5955181" y="381966"/>
            <a:ext cx="300942" cy="300939"/>
          </a:xfrm>
          <a:prstGeom prst="flowChartConnector">
            <a:avLst/>
          </a:prstGeom>
          <a:solidFill>
            <a:schemeClr val="lt1"/>
          </a:solidFill>
          <a:ln cap="flat" cmpd="sng" w="50800">
            <a:solidFill>
              <a:srgbClr val="E2E9F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Malgun Gothic"/>
              <a:ea typeface="Malgun Gothic"/>
              <a:cs typeface="Malgun Gothic"/>
              <a:sym typeface="Malgun Gothic"/>
            </a:endParaRPr>
          </a:p>
        </p:txBody>
      </p:sp>
      <p:sp>
        <p:nvSpPr>
          <p:cNvPr id="324" name="Google Shape;324;p6"/>
          <p:cNvSpPr/>
          <p:nvPr/>
        </p:nvSpPr>
        <p:spPr>
          <a:xfrm>
            <a:off x="7577568" y="381965"/>
            <a:ext cx="300942" cy="300939"/>
          </a:xfrm>
          <a:prstGeom prst="flowChartConnector">
            <a:avLst/>
          </a:prstGeom>
          <a:solidFill>
            <a:schemeClr val="lt1"/>
          </a:solidFill>
          <a:ln cap="flat" cmpd="sng" w="50800">
            <a:solidFill>
              <a:srgbClr val="E2E9F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Malgun Gothic"/>
              <a:ea typeface="Malgun Gothic"/>
              <a:cs typeface="Malgun Gothic"/>
              <a:sym typeface="Malgun Gothic"/>
            </a:endParaRPr>
          </a:p>
        </p:txBody>
      </p:sp>
      <p:sp>
        <p:nvSpPr>
          <p:cNvPr id="325" name="Google Shape;325;p6"/>
          <p:cNvSpPr/>
          <p:nvPr/>
        </p:nvSpPr>
        <p:spPr>
          <a:xfrm>
            <a:off x="9199955" y="381965"/>
            <a:ext cx="300942" cy="300939"/>
          </a:xfrm>
          <a:prstGeom prst="flowChartConnector">
            <a:avLst/>
          </a:prstGeom>
          <a:solidFill>
            <a:schemeClr val="lt1"/>
          </a:solidFill>
          <a:ln cap="flat" cmpd="sng" w="50800">
            <a:solidFill>
              <a:srgbClr val="E2E9F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Malgun Gothic"/>
              <a:ea typeface="Malgun Gothic"/>
              <a:cs typeface="Malgun Gothic"/>
              <a:sym typeface="Malgun Gothic"/>
            </a:endParaRPr>
          </a:p>
        </p:txBody>
      </p:sp>
      <p:sp>
        <p:nvSpPr>
          <p:cNvPr id="326" name="Google Shape;326;p6"/>
          <p:cNvSpPr/>
          <p:nvPr/>
        </p:nvSpPr>
        <p:spPr>
          <a:xfrm>
            <a:off x="10822342" y="381965"/>
            <a:ext cx="300942" cy="300939"/>
          </a:xfrm>
          <a:prstGeom prst="flowChartConnector">
            <a:avLst/>
          </a:prstGeom>
          <a:solidFill>
            <a:schemeClr val="lt1"/>
          </a:solidFill>
          <a:ln cap="flat" cmpd="sng" w="50800">
            <a:solidFill>
              <a:srgbClr val="E2E9F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Malgun Gothic"/>
              <a:ea typeface="Malgun Gothic"/>
              <a:cs typeface="Malgun Gothic"/>
              <a:sym typeface="Malgun Gothic"/>
            </a:endParaRPr>
          </a:p>
        </p:txBody>
      </p:sp>
      <p:sp>
        <p:nvSpPr>
          <p:cNvPr id="327" name="Google Shape;327;p6"/>
          <p:cNvSpPr/>
          <p:nvPr/>
        </p:nvSpPr>
        <p:spPr>
          <a:xfrm>
            <a:off x="616813" y="1134318"/>
            <a:ext cx="10981524" cy="948482"/>
          </a:xfrm>
          <a:prstGeom prst="rect">
            <a:avLst/>
          </a:prstGeom>
          <a:solidFill>
            <a:srgbClr val="E2E9F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n-US" sz="1800" u="none" cap="none" strike="noStrike">
                <a:solidFill>
                  <a:srgbClr val="757070"/>
                </a:solidFill>
                <a:latin typeface="Malgun Gothic"/>
                <a:ea typeface="Malgun Gothic"/>
                <a:cs typeface="Malgun Gothic"/>
                <a:sym typeface="Malgun Gothic"/>
              </a:rPr>
              <a:t>  </a:t>
            </a:r>
            <a:endParaRPr/>
          </a:p>
          <a:p>
            <a:pPr indent="0" lvl="0" marL="0" marR="0" rtl="0" algn="l">
              <a:spcBef>
                <a:spcPts val="0"/>
              </a:spcBef>
              <a:spcAft>
                <a:spcPts val="0"/>
              </a:spcAft>
              <a:buNone/>
            </a:pPr>
            <a:r>
              <a:rPr lang="en-US" sz="1800">
                <a:solidFill>
                  <a:srgbClr val="757070"/>
                </a:solidFill>
                <a:latin typeface="Malgun Gothic"/>
                <a:ea typeface="Malgun Gothic"/>
                <a:cs typeface="Malgun Gothic"/>
                <a:sym typeface="Malgun Gothic"/>
              </a:rPr>
              <a:t>  </a:t>
            </a:r>
            <a:r>
              <a:rPr b="1" lang="en-US" sz="2000">
                <a:solidFill>
                  <a:srgbClr val="666666"/>
                </a:solidFill>
                <a:latin typeface="Malgun Gothic"/>
                <a:ea typeface="Malgun Gothic"/>
                <a:cs typeface="Malgun Gothic"/>
                <a:sym typeface="Malgun Gothic"/>
              </a:rPr>
              <a:t>01. 토큰화</a:t>
            </a:r>
            <a:endParaRPr b="1" sz="1600">
              <a:solidFill>
                <a:srgbClr val="666666"/>
              </a:solidFill>
              <a:latin typeface="Malgun Gothic"/>
              <a:ea typeface="Malgun Gothic"/>
              <a:cs typeface="Malgun Gothic"/>
              <a:sym typeface="Malgun Gothic"/>
            </a:endParaRPr>
          </a:p>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328" name="Google Shape;328;p6"/>
          <p:cNvSpPr/>
          <p:nvPr/>
        </p:nvSpPr>
        <p:spPr>
          <a:xfrm>
            <a:off x="1202352" y="752356"/>
            <a:ext cx="381965" cy="405105"/>
          </a:xfrm>
          <a:prstGeom prst="rtTriangle">
            <a:avLst/>
          </a:prstGeom>
          <a:solidFill>
            <a:srgbClr val="D6E0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pic>
        <p:nvPicPr>
          <p:cNvPr id="329" name="Google Shape;329;p6"/>
          <p:cNvPicPr preferRelativeResize="0"/>
          <p:nvPr/>
        </p:nvPicPr>
        <p:blipFill rotWithShape="1">
          <a:blip r:embed="rId3">
            <a:alphaModFix/>
          </a:blip>
          <a:srcRect b="0" l="0" r="0" t="0"/>
          <a:stretch/>
        </p:blipFill>
        <p:spPr>
          <a:xfrm>
            <a:off x="2106000" y="2425325"/>
            <a:ext cx="7980000" cy="4057625"/>
          </a:xfrm>
          <a:prstGeom prst="rect">
            <a:avLst/>
          </a:prstGeom>
          <a:noFill/>
          <a:ln>
            <a:noFill/>
          </a:ln>
        </p:spPr>
      </p:pic>
      <p:pic>
        <p:nvPicPr>
          <p:cNvPr id="330" name="Google Shape;330;p6"/>
          <p:cNvPicPr preferRelativeResize="0"/>
          <p:nvPr/>
        </p:nvPicPr>
        <p:blipFill>
          <a:blip r:embed="rId4">
            <a:alphaModFix/>
          </a:blip>
          <a:stretch>
            <a:fillRect/>
          </a:stretch>
        </p:blipFill>
        <p:spPr>
          <a:xfrm>
            <a:off x="2023700" y="2394937"/>
            <a:ext cx="8167750" cy="4118410"/>
          </a:xfrm>
          <a:prstGeom prst="rect">
            <a:avLst/>
          </a:prstGeom>
          <a:noFill/>
          <a:ln>
            <a:noFill/>
          </a:ln>
        </p:spPr>
      </p:pic>
      <p:sp>
        <p:nvSpPr>
          <p:cNvPr id="331" name="Google Shape;331;p6"/>
          <p:cNvSpPr/>
          <p:nvPr/>
        </p:nvSpPr>
        <p:spPr>
          <a:xfrm>
            <a:off x="6908175" y="2300950"/>
            <a:ext cx="3434700" cy="4057500"/>
          </a:xfrm>
          <a:prstGeom prst="rect">
            <a:avLst/>
          </a:prstGeom>
          <a:noFill/>
          <a:ln cap="flat" cmpd="sng" w="76200">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cxnSp>
        <p:nvCxnSpPr>
          <p:cNvPr id="336" name="Google Shape;336;p8"/>
          <p:cNvCxnSpPr/>
          <p:nvPr/>
        </p:nvCxnSpPr>
        <p:spPr>
          <a:xfrm>
            <a:off x="520861" y="520861"/>
            <a:ext cx="11123271" cy="0"/>
          </a:xfrm>
          <a:prstGeom prst="straightConnector1">
            <a:avLst/>
          </a:prstGeom>
          <a:noFill/>
          <a:ln cap="flat" cmpd="sng" w="50800">
            <a:solidFill>
              <a:srgbClr val="D8D8D8"/>
            </a:solidFill>
            <a:prstDash val="solid"/>
            <a:miter lim="800000"/>
            <a:headEnd len="sm" w="sm" type="none"/>
            <a:tailEnd len="sm" w="sm" type="none"/>
          </a:ln>
        </p:spPr>
      </p:cxnSp>
      <p:sp>
        <p:nvSpPr>
          <p:cNvPr id="337" name="Google Shape;337;p8"/>
          <p:cNvSpPr/>
          <p:nvPr/>
        </p:nvSpPr>
        <p:spPr>
          <a:xfrm>
            <a:off x="1088020" y="381965"/>
            <a:ext cx="300942" cy="300939"/>
          </a:xfrm>
          <a:prstGeom prst="flowChartConnector">
            <a:avLst/>
          </a:prstGeom>
          <a:solidFill>
            <a:schemeClr val="lt1"/>
          </a:solidFill>
          <a:ln cap="flat" cmpd="sng" w="508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338" name="Google Shape;338;p8"/>
          <p:cNvSpPr/>
          <p:nvPr/>
        </p:nvSpPr>
        <p:spPr>
          <a:xfrm>
            <a:off x="2710407" y="381965"/>
            <a:ext cx="300942" cy="300939"/>
          </a:xfrm>
          <a:prstGeom prst="flowChartConnector">
            <a:avLst/>
          </a:prstGeom>
          <a:solidFill>
            <a:schemeClr val="lt1"/>
          </a:solidFill>
          <a:ln cap="flat" cmpd="sng" w="508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339" name="Google Shape;339;p8"/>
          <p:cNvSpPr/>
          <p:nvPr/>
        </p:nvSpPr>
        <p:spPr>
          <a:xfrm>
            <a:off x="4332794" y="381965"/>
            <a:ext cx="300942" cy="300939"/>
          </a:xfrm>
          <a:prstGeom prst="flowChartConnector">
            <a:avLst/>
          </a:prstGeom>
          <a:solidFill>
            <a:schemeClr val="lt1"/>
          </a:solidFill>
          <a:ln cap="flat" cmpd="sng" w="508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340" name="Google Shape;340;p8"/>
          <p:cNvSpPr/>
          <p:nvPr/>
        </p:nvSpPr>
        <p:spPr>
          <a:xfrm>
            <a:off x="5955181" y="381966"/>
            <a:ext cx="300942" cy="300939"/>
          </a:xfrm>
          <a:prstGeom prst="flowChartConnector">
            <a:avLst/>
          </a:prstGeom>
          <a:solidFill>
            <a:schemeClr val="lt1"/>
          </a:solidFill>
          <a:ln cap="flat" cmpd="sng" w="508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341" name="Google Shape;341;p8"/>
          <p:cNvSpPr/>
          <p:nvPr/>
        </p:nvSpPr>
        <p:spPr>
          <a:xfrm>
            <a:off x="7577568" y="381965"/>
            <a:ext cx="300942" cy="300939"/>
          </a:xfrm>
          <a:prstGeom prst="flowChartConnector">
            <a:avLst/>
          </a:prstGeom>
          <a:solidFill>
            <a:schemeClr val="lt1"/>
          </a:solidFill>
          <a:ln cap="flat" cmpd="sng" w="508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342" name="Google Shape;342;p8"/>
          <p:cNvSpPr/>
          <p:nvPr/>
        </p:nvSpPr>
        <p:spPr>
          <a:xfrm>
            <a:off x="9199955" y="381965"/>
            <a:ext cx="300942" cy="300939"/>
          </a:xfrm>
          <a:prstGeom prst="flowChartConnector">
            <a:avLst/>
          </a:prstGeom>
          <a:solidFill>
            <a:schemeClr val="lt1"/>
          </a:solidFill>
          <a:ln cap="flat" cmpd="sng" w="508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343" name="Google Shape;343;p8"/>
          <p:cNvSpPr/>
          <p:nvPr/>
        </p:nvSpPr>
        <p:spPr>
          <a:xfrm>
            <a:off x="10822342" y="381965"/>
            <a:ext cx="300942" cy="300939"/>
          </a:xfrm>
          <a:prstGeom prst="flowChartConnector">
            <a:avLst/>
          </a:prstGeom>
          <a:solidFill>
            <a:schemeClr val="lt1"/>
          </a:solidFill>
          <a:ln cap="flat" cmpd="sng" w="508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344" name="Google Shape;344;p8"/>
          <p:cNvSpPr/>
          <p:nvPr/>
        </p:nvSpPr>
        <p:spPr>
          <a:xfrm>
            <a:off x="2860878" y="728230"/>
            <a:ext cx="381965" cy="405105"/>
          </a:xfrm>
          <a:prstGeom prst="rtTriangle">
            <a:avLst/>
          </a:prstGeom>
          <a:solidFill>
            <a:srgbClr val="E2E9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pic>
        <p:nvPicPr>
          <p:cNvPr descr="Shape, circle&#10;&#10;Description automatically generated" id="345" name="Google Shape;345;p8"/>
          <p:cNvPicPr preferRelativeResize="0"/>
          <p:nvPr/>
        </p:nvPicPr>
        <p:blipFill rotWithShape="1">
          <a:blip r:embed="rId3">
            <a:alphaModFix/>
          </a:blip>
          <a:srcRect b="33357" l="0" r="75217" t="34118"/>
          <a:stretch/>
        </p:blipFill>
        <p:spPr>
          <a:xfrm>
            <a:off x="2725224" y="389734"/>
            <a:ext cx="308215" cy="304312"/>
          </a:xfrm>
          <a:prstGeom prst="rect">
            <a:avLst/>
          </a:prstGeom>
          <a:noFill/>
          <a:ln>
            <a:noFill/>
          </a:ln>
        </p:spPr>
      </p:pic>
      <p:sp>
        <p:nvSpPr>
          <p:cNvPr id="346" name="Google Shape;346;p8"/>
          <p:cNvSpPr/>
          <p:nvPr/>
        </p:nvSpPr>
        <p:spPr>
          <a:xfrm>
            <a:off x="616813" y="1134318"/>
            <a:ext cx="10981500" cy="948600"/>
          </a:xfrm>
          <a:prstGeom prst="rect">
            <a:avLst/>
          </a:prstGeom>
          <a:solidFill>
            <a:srgbClr val="EDF2F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n-US" sz="1800" u="none" cap="none" strike="noStrike">
                <a:solidFill>
                  <a:srgbClr val="757070"/>
                </a:solidFill>
                <a:latin typeface="Malgun Gothic"/>
                <a:ea typeface="Malgun Gothic"/>
                <a:cs typeface="Malgun Gothic"/>
                <a:sym typeface="Malgun Gothic"/>
              </a:rPr>
              <a:t>  </a:t>
            </a:r>
            <a:endParaRPr/>
          </a:p>
          <a:p>
            <a:pPr indent="0" lvl="0" marL="0" marR="0" rtl="0" algn="l">
              <a:spcBef>
                <a:spcPts val="0"/>
              </a:spcBef>
              <a:spcAft>
                <a:spcPts val="0"/>
              </a:spcAft>
              <a:buNone/>
            </a:pPr>
            <a:r>
              <a:rPr lang="en-US" sz="1800">
                <a:solidFill>
                  <a:srgbClr val="757070"/>
                </a:solidFill>
                <a:latin typeface="Malgun Gothic"/>
                <a:ea typeface="Malgun Gothic"/>
                <a:cs typeface="Malgun Gothic"/>
                <a:sym typeface="Malgun Gothic"/>
              </a:rPr>
              <a:t>  2-1. 토큰화</a:t>
            </a:r>
            <a:endParaRPr/>
          </a:p>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cxnSp>
        <p:nvCxnSpPr>
          <p:cNvPr id="347" name="Google Shape;347;p8"/>
          <p:cNvCxnSpPr/>
          <p:nvPr/>
        </p:nvCxnSpPr>
        <p:spPr>
          <a:xfrm>
            <a:off x="520861" y="520861"/>
            <a:ext cx="11123400" cy="0"/>
          </a:xfrm>
          <a:prstGeom prst="straightConnector1">
            <a:avLst/>
          </a:prstGeom>
          <a:noFill/>
          <a:ln cap="flat" cmpd="sng" w="50800">
            <a:solidFill>
              <a:srgbClr val="E2E9F6"/>
            </a:solidFill>
            <a:prstDash val="solid"/>
            <a:miter lim="800000"/>
            <a:headEnd len="sm" w="sm" type="none"/>
            <a:tailEnd len="sm" w="sm" type="none"/>
          </a:ln>
        </p:spPr>
      </p:cxnSp>
      <p:sp>
        <p:nvSpPr>
          <p:cNvPr id="348" name="Google Shape;348;p8"/>
          <p:cNvSpPr/>
          <p:nvPr/>
        </p:nvSpPr>
        <p:spPr>
          <a:xfrm>
            <a:off x="1088020" y="381965"/>
            <a:ext cx="300900" cy="300900"/>
          </a:xfrm>
          <a:prstGeom prst="flowChartConnector">
            <a:avLst/>
          </a:prstGeom>
          <a:solidFill>
            <a:srgbClr val="FFFFFF"/>
          </a:solidFill>
          <a:ln cap="flat" cmpd="sng" w="50800">
            <a:solidFill>
              <a:srgbClr val="E2E9F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Malgun Gothic"/>
              <a:ea typeface="Malgun Gothic"/>
              <a:cs typeface="Malgun Gothic"/>
              <a:sym typeface="Malgun Gothic"/>
            </a:endParaRPr>
          </a:p>
        </p:txBody>
      </p:sp>
      <p:sp>
        <p:nvSpPr>
          <p:cNvPr id="349" name="Google Shape;349;p8"/>
          <p:cNvSpPr/>
          <p:nvPr/>
        </p:nvSpPr>
        <p:spPr>
          <a:xfrm>
            <a:off x="2710407" y="381965"/>
            <a:ext cx="300900" cy="300900"/>
          </a:xfrm>
          <a:prstGeom prst="flowChartConnector">
            <a:avLst/>
          </a:prstGeom>
          <a:solidFill>
            <a:srgbClr val="E2E9F6"/>
          </a:solidFill>
          <a:ln cap="flat" cmpd="sng" w="50800">
            <a:solidFill>
              <a:srgbClr val="E2E9F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Malgun Gothic"/>
              <a:ea typeface="Malgun Gothic"/>
              <a:cs typeface="Malgun Gothic"/>
              <a:sym typeface="Malgun Gothic"/>
            </a:endParaRPr>
          </a:p>
        </p:txBody>
      </p:sp>
      <p:sp>
        <p:nvSpPr>
          <p:cNvPr id="350" name="Google Shape;350;p8"/>
          <p:cNvSpPr/>
          <p:nvPr/>
        </p:nvSpPr>
        <p:spPr>
          <a:xfrm>
            <a:off x="4332794" y="381965"/>
            <a:ext cx="300900" cy="300900"/>
          </a:xfrm>
          <a:prstGeom prst="flowChartConnector">
            <a:avLst/>
          </a:prstGeom>
          <a:solidFill>
            <a:schemeClr val="lt1"/>
          </a:solidFill>
          <a:ln cap="flat" cmpd="sng" w="50800">
            <a:solidFill>
              <a:srgbClr val="E2E9F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Malgun Gothic"/>
              <a:ea typeface="Malgun Gothic"/>
              <a:cs typeface="Malgun Gothic"/>
              <a:sym typeface="Malgun Gothic"/>
            </a:endParaRPr>
          </a:p>
        </p:txBody>
      </p:sp>
      <p:sp>
        <p:nvSpPr>
          <p:cNvPr id="351" name="Google Shape;351;p8"/>
          <p:cNvSpPr/>
          <p:nvPr/>
        </p:nvSpPr>
        <p:spPr>
          <a:xfrm>
            <a:off x="5955181" y="381966"/>
            <a:ext cx="300900" cy="300900"/>
          </a:xfrm>
          <a:prstGeom prst="flowChartConnector">
            <a:avLst/>
          </a:prstGeom>
          <a:solidFill>
            <a:schemeClr val="lt1"/>
          </a:solidFill>
          <a:ln cap="flat" cmpd="sng" w="50800">
            <a:solidFill>
              <a:srgbClr val="E2E9F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Malgun Gothic"/>
              <a:ea typeface="Malgun Gothic"/>
              <a:cs typeface="Malgun Gothic"/>
              <a:sym typeface="Malgun Gothic"/>
            </a:endParaRPr>
          </a:p>
        </p:txBody>
      </p:sp>
      <p:sp>
        <p:nvSpPr>
          <p:cNvPr id="352" name="Google Shape;352;p8"/>
          <p:cNvSpPr/>
          <p:nvPr/>
        </p:nvSpPr>
        <p:spPr>
          <a:xfrm>
            <a:off x="7577568" y="381965"/>
            <a:ext cx="300900" cy="300900"/>
          </a:xfrm>
          <a:prstGeom prst="flowChartConnector">
            <a:avLst/>
          </a:prstGeom>
          <a:solidFill>
            <a:schemeClr val="lt1"/>
          </a:solidFill>
          <a:ln cap="flat" cmpd="sng" w="50800">
            <a:solidFill>
              <a:srgbClr val="E2E9F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Malgun Gothic"/>
              <a:ea typeface="Malgun Gothic"/>
              <a:cs typeface="Malgun Gothic"/>
              <a:sym typeface="Malgun Gothic"/>
            </a:endParaRPr>
          </a:p>
        </p:txBody>
      </p:sp>
      <p:sp>
        <p:nvSpPr>
          <p:cNvPr id="353" name="Google Shape;353;p8"/>
          <p:cNvSpPr/>
          <p:nvPr/>
        </p:nvSpPr>
        <p:spPr>
          <a:xfrm>
            <a:off x="9199955" y="381965"/>
            <a:ext cx="300900" cy="300900"/>
          </a:xfrm>
          <a:prstGeom prst="flowChartConnector">
            <a:avLst/>
          </a:prstGeom>
          <a:solidFill>
            <a:schemeClr val="lt1"/>
          </a:solidFill>
          <a:ln cap="flat" cmpd="sng" w="50800">
            <a:solidFill>
              <a:srgbClr val="E2E9F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Malgun Gothic"/>
              <a:ea typeface="Malgun Gothic"/>
              <a:cs typeface="Malgun Gothic"/>
              <a:sym typeface="Malgun Gothic"/>
            </a:endParaRPr>
          </a:p>
        </p:txBody>
      </p:sp>
      <p:sp>
        <p:nvSpPr>
          <p:cNvPr id="354" name="Google Shape;354;p8"/>
          <p:cNvSpPr/>
          <p:nvPr/>
        </p:nvSpPr>
        <p:spPr>
          <a:xfrm>
            <a:off x="10822342" y="381965"/>
            <a:ext cx="300900" cy="300900"/>
          </a:xfrm>
          <a:prstGeom prst="flowChartConnector">
            <a:avLst/>
          </a:prstGeom>
          <a:solidFill>
            <a:schemeClr val="lt1"/>
          </a:solidFill>
          <a:ln cap="flat" cmpd="sng" w="50800">
            <a:solidFill>
              <a:srgbClr val="E2E9F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Malgun Gothic"/>
              <a:ea typeface="Malgun Gothic"/>
              <a:cs typeface="Malgun Gothic"/>
              <a:sym typeface="Malgun Gothic"/>
            </a:endParaRPr>
          </a:p>
        </p:txBody>
      </p:sp>
      <p:sp>
        <p:nvSpPr>
          <p:cNvPr id="355" name="Google Shape;355;p8"/>
          <p:cNvSpPr/>
          <p:nvPr/>
        </p:nvSpPr>
        <p:spPr>
          <a:xfrm>
            <a:off x="616813" y="1134318"/>
            <a:ext cx="10981500" cy="948600"/>
          </a:xfrm>
          <a:prstGeom prst="rect">
            <a:avLst/>
          </a:prstGeom>
          <a:solidFill>
            <a:srgbClr val="E2E9F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n-US" sz="1800" u="none" cap="none" strike="noStrike">
                <a:solidFill>
                  <a:srgbClr val="757070"/>
                </a:solidFill>
                <a:latin typeface="Malgun Gothic"/>
                <a:ea typeface="Malgun Gothic"/>
                <a:cs typeface="Malgun Gothic"/>
                <a:sym typeface="Malgun Gothic"/>
              </a:rPr>
              <a:t>  </a:t>
            </a:r>
            <a:endParaRPr/>
          </a:p>
          <a:p>
            <a:pPr indent="0" lvl="0" marL="0" marR="0" rtl="0" algn="l">
              <a:spcBef>
                <a:spcPts val="0"/>
              </a:spcBef>
              <a:spcAft>
                <a:spcPts val="0"/>
              </a:spcAft>
              <a:buNone/>
            </a:pPr>
            <a:r>
              <a:rPr lang="en-US" sz="1800">
                <a:solidFill>
                  <a:srgbClr val="757070"/>
                </a:solidFill>
                <a:latin typeface="Malgun Gothic"/>
                <a:ea typeface="Malgun Gothic"/>
                <a:cs typeface="Malgun Gothic"/>
                <a:sym typeface="Malgun Gothic"/>
              </a:rPr>
              <a:t>  </a:t>
            </a:r>
            <a:r>
              <a:rPr b="1" lang="en-US" sz="2000">
                <a:solidFill>
                  <a:srgbClr val="666666"/>
                </a:solidFill>
                <a:latin typeface="Malgun Gothic"/>
                <a:ea typeface="Malgun Gothic"/>
                <a:cs typeface="Malgun Gothic"/>
                <a:sym typeface="Malgun Gothic"/>
              </a:rPr>
              <a:t>02. stop-words 제거</a:t>
            </a:r>
            <a:endParaRPr b="1" sz="1600">
              <a:solidFill>
                <a:srgbClr val="666666"/>
              </a:solidFill>
            </a:endParaRPr>
          </a:p>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356" name="Google Shape;356;p8"/>
          <p:cNvSpPr/>
          <p:nvPr/>
        </p:nvSpPr>
        <p:spPr>
          <a:xfrm>
            <a:off x="1388950" y="3173338"/>
            <a:ext cx="9575700" cy="857400"/>
          </a:xfrm>
          <a:prstGeom prst="roundRect">
            <a:avLst>
              <a:gd fmla="val 16667" name="adj"/>
            </a:avLst>
          </a:prstGeom>
          <a:solidFill>
            <a:srgbClr val="F3F3F3"/>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600">
                <a:solidFill>
                  <a:schemeClr val="dk1"/>
                </a:solidFill>
              </a:rPr>
              <a:t>['im', 'grabbing', 'a', 'minute', 'to', 'post', 'i', 'feel', 'greedy', 'wrong']</a:t>
            </a:r>
            <a:endParaRPr sz="1600">
              <a:solidFill>
                <a:srgbClr val="666666"/>
              </a:solidFill>
            </a:endParaRPr>
          </a:p>
        </p:txBody>
      </p:sp>
      <p:sp>
        <p:nvSpPr>
          <p:cNvPr id="357" name="Google Shape;357;p8"/>
          <p:cNvSpPr/>
          <p:nvPr/>
        </p:nvSpPr>
        <p:spPr>
          <a:xfrm>
            <a:off x="1388950" y="4892575"/>
            <a:ext cx="9575700" cy="857400"/>
          </a:xfrm>
          <a:prstGeom prst="roundRect">
            <a:avLst>
              <a:gd fmla="val 16667" name="adj"/>
            </a:avLst>
          </a:prstGeom>
          <a:solidFill>
            <a:srgbClr val="F3F3F3"/>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600">
                <a:solidFill>
                  <a:schemeClr val="dk1"/>
                </a:solidFill>
              </a:rPr>
              <a:t>['im', 'grabbing', 'minute', 'post', 'feel', 'greedy', 'wrong']</a:t>
            </a:r>
            <a:endParaRPr sz="1600">
              <a:solidFill>
                <a:srgbClr val="666666"/>
              </a:solidFill>
            </a:endParaRPr>
          </a:p>
        </p:txBody>
      </p:sp>
      <p:sp>
        <p:nvSpPr>
          <p:cNvPr id="358" name="Google Shape;358;p8"/>
          <p:cNvSpPr txBox="1"/>
          <p:nvPr>
            <p:ph idx="1" type="body"/>
          </p:nvPr>
        </p:nvSpPr>
        <p:spPr>
          <a:xfrm>
            <a:off x="616825" y="2351688"/>
            <a:ext cx="10515600" cy="452700"/>
          </a:xfrm>
          <a:prstGeom prst="rect">
            <a:avLst/>
          </a:prstGeom>
        </p:spPr>
        <p:txBody>
          <a:bodyPr anchorCtr="0" anchor="t" bIns="45700" lIns="91425" spcFirstLastPara="1" rIns="91425" wrap="square" tIns="45700">
            <a:normAutofit/>
          </a:bodyPr>
          <a:lstStyle/>
          <a:p>
            <a:pPr indent="-304800" lvl="0" marL="457200" rtl="0" algn="l">
              <a:spcBef>
                <a:spcPts val="1000"/>
              </a:spcBef>
              <a:spcAft>
                <a:spcPts val="0"/>
              </a:spcAft>
              <a:buClr>
                <a:srgbClr val="000000"/>
              </a:buClr>
              <a:buSzPts val="1200"/>
              <a:buChar char="●"/>
            </a:pPr>
            <a:r>
              <a:rPr b="1" lang="en-US" sz="2200">
                <a:solidFill>
                  <a:srgbClr val="000000"/>
                </a:solidFill>
              </a:rPr>
              <a:t>i, you, and 와 같이 자주 사용되지만 감정과는 상관없는 단어를 삭제하는 단계</a:t>
            </a:r>
            <a:endParaRPr b="1" sz="2200">
              <a:solidFill>
                <a:srgbClr val="000000"/>
              </a:solidFill>
            </a:endParaRPr>
          </a:p>
        </p:txBody>
      </p:sp>
      <p:sp>
        <p:nvSpPr>
          <p:cNvPr id="359" name="Google Shape;359;p8"/>
          <p:cNvSpPr/>
          <p:nvPr/>
        </p:nvSpPr>
        <p:spPr>
          <a:xfrm>
            <a:off x="5826625" y="4224350"/>
            <a:ext cx="549300" cy="452700"/>
          </a:xfrm>
          <a:prstGeom prst="downArrow">
            <a:avLst>
              <a:gd fmla="val 50000" name="adj1"/>
              <a:gd fmla="val 50000" name="adj2"/>
            </a:avLst>
          </a:prstGeom>
          <a:solidFill>
            <a:srgbClr val="FFD966"/>
          </a:solidFill>
          <a:ln cap="flat" cmpd="sng" w="9525">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cxnSp>
        <p:nvCxnSpPr>
          <p:cNvPr id="364" name="Google Shape;364;p9"/>
          <p:cNvCxnSpPr/>
          <p:nvPr/>
        </p:nvCxnSpPr>
        <p:spPr>
          <a:xfrm>
            <a:off x="520861" y="520861"/>
            <a:ext cx="11123271" cy="0"/>
          </a:xfrm>
          <a:prstGeom prst="straightConnector1">
            <a:avLst/>
          </a:prstGeom>
          <a:noFill/>
          <a:ln cap="flat" cmpd="sng" w="50800">
            <a:solidFill>
              <a:srgbClr val="D8D8D8"/>
            </a:solidFill>
            <a:prstDash val="solid"/>
            <a:miter lim="800000"/>
            <a:headEnd len="sm" w="sm" type="none"/>
            <a:tailEnd len="sm" w="sm" type="none"/>
          </a:ln>
        </p:spPr>
      </p:cxnSp>
      <p:sp>
        <p:nvSpPr>
          <p:cNvPr id="365" name="Google Shape;365;p9"/>
          <p:cNvSpPr/>
          <p:nvPr/>
        </p:nvSpPr>
        <p:spPr>
          <a:xfrm>
            <a:off x="1088020" y="381965"/>
            <a:ext cx="300942" cy="300939"/>
          </a:xfrm>
          <a:prstGeom prst="flowChartConnector">
            <a:avLst/>
          </a:prstGeom>
          <a:solidFill>
            <a:schemeClr val="lt1"/>
          </a:solidFill>
          <a:ln cap="flat" cmpd="sng" w="508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366" name="Google Shape;366;p9"/>
          <p:cNvSpPr/>
          <p:nvPr/>
        </p:nvSpPr>
        <p:spPr>
          <a:xfrm>
            <a:off x="2710407" y="381965"/>
            <a:ext cx="300942" cy="300939"/>
          </a:xfrm>
          <a:prstGeom prst="flowChartConnector">
            <a:avLst/>
          </a:prstGeom>
          <a:solidFill>
            <a:schemeClr val="lt1"/>
          </a:solidFill>
          <a:ln cap="flat" cmpd="sng" w="508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367" name="Google Shape;367;p9"/>
          <p:cNvSpPr/>
          <p:nvPr/>
        </p:nvSpPr>
        <p:spPr>
          <a:xfrm>
            <a:off x="4332794" y="381965"/>
            <a:ext cx="300942" cy="300939"/>
          </a:xfrm>
          <a:prstGeom prst="flowChartConnector">
            <a:avLst/>
          </a:prstGeom>
          <a:solidFill>
            <a:schemeClr val="lt1"/>
          </a:solidFill>
          <a:ln cap="flat" cmpd="sng" w="508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368" name="Google Shape;368;p9"/>
          <p:cNvSpPr/>
          <p:nvPr/>
        </p:nvSpPr>
        <p:spPr>
          <a:xfrm>
            <a:off x="5955181" y="381966"/>
            <a:ext cx="300942" cy="300939"/>
          </a:xfrm>
          <a:prstGeom prst="flowChartConnector">
            <a:avLst/>
          </a:prstGeom>
          <a:solidFill>
            <a:schemeClr val="lt1"/>
          </a:solidFill>
          <a:ln cap="flat" cmpd="sng" w="508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369" name="Google Shape;369;p9"/>
          <p:cNvSpPr/>
          <p:nvPr/>
        </p:nvSpPr>
        <p:spPr>
          <a:xfrm>
            <a:off x="7577568" y="381965"/>
            <a:ext cx="300942" cy="300939"/>
          </a:xfrm>
          <a:prstGeom prst="flowChartConnector">
            <a:avLst/>
          </a:prstGeom>
          <a:solidFill>
            <a:schemeClr val="lt1"/>
          </a:solidFill>
          <a:ln cap="flat" cmpd="sng" w="508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370" name="Google Shape;370;p9"/>
          <p:cNvSpPr/>
          <p:nvPr/>
        </p:nvSpPr>
        <p:spPr>
          <a:xfrm>
            <a:off x="9199955" y="381965"/>
            <a:ext cx="300942" cy="300939"/>
          </a:xfrm>
          <a:prstGeom prst="flowChartConnector">
            <a:avLst/>
          </a:prstGeom>
          <a:solidFill>
            <a:schemeClr val="lt1"/>
          </a:solidFill>
          <a:ln cap="flat" cmpd="sng" w="508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371" name="Google Shape;371;p9"/>
          <p:cNvSpPr/>
          <p:nvPr/>
        </p:nvSpPr>
        <p:spPr>
          <a:xfrm>
            <a:off x="10822342" y="381965"/>
            <a:ext cx="300942" cy="300939"/>
          </a:xfrm>
          <a:prstGeom prst="flowChartConnector">
            <a:avLst/>
          </a:prstGeom>
          <a:solidFill>
            <a:schemeClr val="lt1"/>
          </a:solidFill>
          <a:ln cap="flat" cmpd="sng" w="508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372" name="Google Shape;372;p9"/>
          <p:cNvSpPr/>
          <p:nvPr/>
        </p:nvSpPr>
        <p:spPr>
          <a:xfrm>
            <a:off x="4504931" y="798221"/>
            <a:ext cx="381965" cy="405105"/>
          </a:xfrm>
          <a:prstGeom prst="rtTriangle">
            <a:avLst/>
          </a:prstGeom>
          <a:solidFill>
            <a:srgbClr val="E2E9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pic>
        <p:nvPicPr>
          <p:cNvPr descr="Shape, circle&#10;&#10;Description automatically generated" id="373" name="Google Shape;373;p9"/>
          <p:cNvPicPr preferRelativeResize="0"/>
          <p:nvPr/>
        </p:nvPicPr>
        <p:blipFill rotWithShape="1">
          <a:blip r:embed="rId3">
            <a:alphaModFix/>
          </a:blip>
          <a:srcRect b="33357" l="0" r="75217" t="34118"/>
          <a:stretch/>
        </p:blipFill>
        <p:spPr>
          <a:xfrm>
            <a:off x="4350824" y="389734"/>
            <a:ext cx="308215" cy="304312"/>
          </a:xfrm>
          <a:prstGeom prst="rect">
            <a:avLst/>
          </a:prstGeom>
          <a:noFill/>
          <a:ln>
            <a:noFill/>
          </a:ln>
        </p:spPr>
      </p:pic>
      <p:sp>
        <p:nvSpPr>
          <p:cNvPr id="374" name="Google Shape;374;p9"/>
          <p:cNvSpPr/>
          <p:nvPr/>
        </p:nvSpPr>
        <p:spPr>
          <a:xfrm>
            <a:off x="616813" y="1134318"/>
            <a:ext cx="10981500" cy="948600"/>
          </a:xfrm>
          <a:prstGeom prst="rect">
            <a:avLst/>
          </a:prstGeom>
          <a:solidFill>
            <a:srgbClr val="E8EEF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n-US" sz="1800" u="none" cap="none" strike="noStrike">
                <a:solidFill>
                  <a:srgbClr val="757070"/>
                </a:solidFill>
                <a:latin typeface="Malgun Gothic"/>
                <a:ea typeface="Malgun Gothic"/>
                <a:cs typeface="Malgun Gothic"/>
                <a:sym typeface="Malgun Gothic"/>
              </a:rPr>
              <a:t>  </a:t>
            </a:r>
            <a:endParaRPr/>
          </a:p>
          <a:p>
            <a:pPr indent="0" lvl="0" marL="0" marR="0" rtl="0" algn="l">
              <a:spcBef>
                <a:spcPts val="0"/>
              </a:spcBef>
              <a:spcAft>
                <a:spcPts val="0"/>
              </a:spcAft>
              <a:buNone/>
            </a:pPr>
            <a:r>
              <a:rPr lang="en-US" sz="1800">
                <a:solidFill>
                  <a:srgbClr val="757070"/>
                </a:solidFill>
                <a:latin typeface="Malgun Gothic"/>
                <a:ea typeface="Malgun Gothic"/>
                <a:cs typeface="Malgun Gothic"/>
                <a:sym typeface="Malgun Gothic"/>
              </a:rPr>
              <a:t>  2-1. 토큰화</a:t>
            </a:r>
            <a:endParaRPr/>
          </a:p>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cxnSp>
        <p:nvCxnSpPr>
          <p:cNvPr id="375" name="Google Shape;375;p9"/>
          <p:cNvCxnSpPr/>
          <p:nvPr/>
        </p:nvCxnSpPr>
        <p:spPr>
          <a:xfrm>
            <a:off x="520861" y="520861"/>
            <a:ext cx="11123400" cy="0"/>
          </a:xfrm>
          <a:prstGeom prst="straightConnector1">
            <a:avLst/>
          </a:prstGeom>
          <a:noFill/>
          <a:ln cap="flat" cmpd="sng" w="50800">
            <a:solidFill>
              <a:srgbClr val="E2E9F6"/>
            </a:solidFill>
            <a:prstDash val="solid"/>
            <a:miter lim="800000"/>
            <a:headEnd len="sm" w="sm" type="none"/>
            <a:tailEnd len="sm" w="sm" type="none"/>
          </a:ln>
        </p:spPr>
      </p:cxnSp>
      <p:sp>
        <p:nvSpPr>
          <p:cNvPr id="376" name="Google Shape;376;p9"/>
          <p:cNvSpPr/>
          <p:nvPr/>
        </p:nvSpPr>
        <p:spPr>
          <a:xfrm>
            <a:off x="1088020" y="381965"/>
            <a:ext cx="300900" cy="300900"/>
          </a:xfrm>
          <a:prstGeom prst="flowChartConnector">
            <a:avLst/>
          </a:prstGeom>
          <a:solidFill>
            <a:srgbClr val="A5A5A5"/>
          </a:solidFill>
          <a:ln cap="flat" cmpd="sng" w="50800">
            <a:solidFill>
              <a:srgbClr val="E2E9F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Malgun Gothic"/>
              <a:ea typeface="Malgun Gothic"/>
              <a:cs typeface="Malgun Gothic"/>
              <a:sym typeface="Malgun Gothic"/>
            </a:endParaRPr>
          </a:p>
        </p:txBody>
      </p:sp>
      <p:sp>
        <p:nvSpPr>
          <p:cNvPr id="377" name="Google Shape;377;p9"/>
          <p:cNvSpPr/>
          <p:nvPr/>
        </p:nvSpPr>
        <p:spPr>
          <a:xfrm>
            <a:off x="2710407" y="381965"/>
            <a:ext cx="300900" cy="300900"/>
          </a:xfrm>
          <a:prstGeom prst="flowChartConnector">
            <a:avLst/>
          </a:prstGeom>
          <a:solidFill>
            <a:schemeClr val="lt1"/>
          </a:solidFill>
          <a:ln cap="flat" cmpd="sng" w="50800">
            <a:solidFill>
              <a:srgbClr val="E2E9F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Malgun Gothic"/>
              <a:ea typeface="Malgun Gothic"/>
              <a:cs typeface="Malgun Gothic"/>
              <a:sym typeface="Malgun Gothic"/>
            </a:endParaRPr>
          </a:p>
        </p:txBody>
      </p:sp>
      <p:sp>
        <p:nvSpPr>
          <p:cNvPr id="378" name="Google Shape;378;p9"/>
          <p:cNvSpPr/>
          <p:nvPr/>
        </p:nvSpPr>
        <p:spPr>
          <a:xfrm>
            <a:off x="4332794" y="381965"/>
            <a:ext cx="300900" cy="300900"/>
          </a:xfrm>
          <a:prstGeom prst="flowChartConnector">
            <a:avLst/>
          </a:prstGeom>
          <a:solidFill>
            <a:srgbClr val="E2E9F6"/>
          </a:solidFill>
          <a:ln cap="flat" cmpd="sng" w="50800">
            <a:solidFill>
              <a:srgbClr val="E2E9F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Malgun Gothic"/>
              <a:ea typeface="Malgun Gothic"/>
              <a:cs typeface="Malgun Gothic"/>
              <a:sym typeface="Malgun Gothic"/>
            </a:endParaRPr>
          </a:p>
        </p:txBody>
      </p:sp>
      <p:sp>
        <p:nvSpPr>
          <p:cNvPr id="379" name="Google Shape;379;p9"/>
          <p:cNvSpPr/>
          <p:nvPr/>
        </p:nvSpPr>
        <p:spPr>
          <a:xfrm>
            <a:off x="5955181" y="381966"/>
            <a:ext cx="300900" cy="300900"/>
          </a:xfrm>
          <a:prstGeom prst="flowChartConnector">
            <a:avLst/>
          </a:prstGeom>
          <a:solidFill>
            <a:schemeClr val="lt1"/>
          </a:solidFill>
          <a:ln cap="flat" cmpd="sng" w="50800">
            <a:solidFill>
              <a:srgbClr val="E2E9F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Malgun Gothic"/>
              <a:ea typeface="Malgun Gothic"/>
              <a:cs typeface="Malgun Gothic"/>
              <a:sym typeface="Malgun Gothic"/>
            </a:endParaRPr>
          </a:p>
        </p:txBody>
      </p:sp>
      <p:sp>
        <p:nvSpPr>
          <p:cNvPr id="380" name="Google Shape;380;p9"/>
          <p:cNvSpPr/>
          <p:nvPr/>
        </p:nvSpPr>
        <p:spPr>
          <a:xfrm>
            <a:off x="7577568" y="381965"/>
            <a:ext cx="300900" cy="300900"/>
          </a:xfrm>
          <a:prstGeom prst="flowChartConnector">
            <a:avLst/>
          </a:prstGeom>
          <a:solidFill>
            <a:schemeClr val="lt1"/>
          </a:solidFill>
          <a:ln cap="flat" cmpd="sng" w="50800">
            <a:solidFill>
              <a:srgbClr val="E2E9F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Malgun Gothic"/>
              <a:ea typeface="Malgun Gothic"/>
              <a:cs typeface="Malgun Gothic"/>
              <a:sym typeface="Malgun Gothic"/>
            </a:endParaRPr>
          </a:p>
        </p:txBody>
      </p:sp>
      <p:sp>
        <p:nvSpPr>
          <p:cNvPr id="381" name="Google Shape;381;p9"/>
          <p:cNvSpPr/>
          <p:nvPr/>
        </p:nvSpPr>
        <p:spPr>
          <a:xfrm>
            <a:off x="9199955" y="381965"/>
            <a:ext cx="300900" cy="300900"/>
          </a:xfrm>
          <a:prstGeom prst="flowChartConnector">
            <a:avLst/>
          </a:prstGeom>
          <a:solidFill>
            <a:schemeClr val="lt1"/>
          </a:solidFill>
          <a:ln cap="flat" cmpd="sng" w="50800">
            <a:solidFill>
              <a:srgbClr val="E2E9F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Malgun Gothic"/>
              <a:ea typeface="Malgun Gothic"/>
              <a:cs typeface="Malgun Gothic"/>
              <a:sym typeface="Malgun Gothic"/>
            </a:endParaRPr>
          </a:p>
        </p:txBody>
      </p:sp>
      <p:sp>
        <p:nvSpPr>
          <p:cNvPr id="382" name="Google Shape;382;p9"/>
          <p:cNvSpPr/>
          <p:nvPr/>
        </p:nvSpPr>
        <p:spPr>
          <a:xfrm>
            <a:off x="10822342" y="381965"/>
            <a:ext cx="300900" cy="300900"/>
          </a:xfrm>
          <a:prstGeom prst="flowChartConnector">
            <a:avLst/>
          </a:prstGeom>
          <a:solidFill>
            <a:schemeClr val="lt1"/>
          </a:solidFill>
          <a:ln cap="flat" cmpd="sng" w="50800">
            <a:solidFill>
              <a:srgbClr val="E2E9F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Malgun Gothic"/>
              <a:ea typeface="Malgun Gothic"/>
              <a:cs typeface="Malgun Gothic"/>
              <a:sym typeface="Malgun Gothic"/>
            </a:endParaRPr>
          </a:p>
        </p:txBody>
      </p:sp>
      <p:sp>
        <p:nvSpPr>
          <p:cNvPr id="383" name="Google Shape;383;p9"/>
          <p:cNvSpPr/>
          <p:nvPr/>
        </p:nvSpPr>
        <p:spPr>
          <a:xfrm>
            <a:off x="616813" y="1134318"/>
            <a:ext cx="10981500" cy="948600"/>
          </a:xfrm>
          <a:prstGeom prst="rect">
            <a:avLst/>
          </a:prstGeom>
          <a:solidFill>
            <a:srgbClr val="E2E9F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n-US" sz="1800" u="none" cap="none" strike="noStrike">
                <a:solidFill>
                  <a:srgbClr val="757070"/>
                </a:solidFill>
                <a:latin typeface="Malgun Gothic"/>
                <a:ea typeface="Malgun Gothic"/>
                <a:cs typeface="Malgun Gothic"/>
                <a:sym typeface="Malgun Gothic"/>
              </a:rPr>
              <a:t>  </a:t>
            </a:r>
            <a:endParaRPr/>
          </a:p>
          <a:p>
            <a:pPr indent="0" lvl="0" marL="0" marR="0" rtl="0" algn="l">
              <a:spcBef>
                <a:spcPts val="0"/>
              </a:spcBef>
              <a:spcAft>
                <a:spcPts val="0"/>
              </a:spcAft>
              <a:buNone/>
            </a:pPr>
            <a:r>
              <a:rPr lang="en-US" sz="1800">
                <a:solidFill>
                  <a:srgbClr val="757070"/>
                </a:solidFill>
                <a:latin typeface="Malgun Gothic"/>
                <a:ea typeface="Malgun Gothic"/>
                <a:cs typeface="Malgun Gothic"/>
                <a:sym typeface="Malgun Gothic"/>
              </a:rPr>
              <a:t> </a:t>
            </a:r>
            <a:r>
              <a:rPr b="1" lang="en-US" sz="2000">
                <a:solidFill>
                  <a:srgbClr val="666666"/>
                </a:solidFill>
                <a:latin typeface="Malgun Gothic"/>
                <a:ea typeface="Malgun Gothic"/>
                <a:cs typeface="Malgun Gothic"/>
                <a:sym typeface="Malgun Gothic"/>
              </a:rPr>
              <a:t> 03.</a:t>
            </a:r>
            <a:r>
              <a:rPr b="1" lang="en-US" sz="2000">
                <a:solidFill>
                  <a:srgbClr val="666666"/>
                </a:solidFill>
                <a:latin typeface="Malgun Gothic"/>
                <a:ea typeface="Malgun Gothic"/>
                <a:cs typeface="Malgun Gothic"/>
                <a:sym typeface="Malgun Gothic"/>
              </a:rPr>
              <a:t> 표준화</a:t>
            </a:r>
            <a:endParaRPr b="1" sz="1600">
              <a:solidFill>
                <a:srgbClr val="666666"/>
              </a:solidFill>
            </a:endParaRPr>
          </a:p>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384" name="Google Shape;384;p9"/>
          <p:cNvSpPr/>
          <p:nvPr/>
        </p:nvSpPr>
        <p:spPr>
          <a:xfrm>
            <a:off x="1088020" y="381965"/>
            <a:ext cx="300900" cy="300900"/>
          </a:xfrm>
          <a:prstGeom prst="flowChartConnector">
            <a:avLst/>
          </a:prstGeom>
          <a:solidFill>
            <a:srgbClr val="FFFFFF"/>
          </a:solidFill>
          <a:ln cap="flat" cmpd="sng" w="50800">
            <a:solidFill>
              <a:srgbClr val="E2E9F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Malgun Gothic"/>
              <a:ea typeface="Malgun Gothic"/>
              <a:cs typeface="Malgun Gothic"/>
              <a:sym typeface="Malgun Gothic"/>
            </a:endParaRPr>
          </a:p>
        </p:txBody>
      </p:sp>
      <p:sp>
        <p:nvSpPr>
          <p:cNvPr id="385" name="Google Shape;385;p9"/>
          <p:cNvSpPr/>
          <p:nvPr/>
        </p:nvSpPr>
        <p:spPr>
          <a:xfrm>
            <a:off x="1388950" y="3216150"/>
            <a:ext cx="9575700" cy="857400"/>
          </a:xfrm>
          <a:prstGeom prst="roundRect">
            <a:avLst>
              <a:gd fmla="val 16667" name="adj"/>
            </a:avLst>
          </a:prstGeom>
          <a:solidFill>
            <a:srgbClr val="F3F3F3"/>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600">
                <a:solidFill>
                  <a:schemeClr val="dk1"/>
                </a:solidFill>
              </a:rPr>
              <a:t>['im', 'grabbing', 'minute', 'post', 'feel', 'greedy', 'wrong']</a:t>
            </a:r>
            <a:endParaRPr sz="1050">
              <a:solidFill>
                <a:srgbClr val="212121"/>
              </a:solidFill>
              <a:highlight>
                <a:srgbClr val="FFFFFF"/>
              </a:highlight>
              <a:latin typeface="Courier New"/>
              <a:ea typeface="Courier New"/>
              <a:cs typeface="Courier New"/>
              <a:sym typeface="Courier New"/>
            </a:endParaRPr>
          </a:p>
        </p:txBody>
      </p:sp>
      <p:sp>
        <p:nvSpPr>
          <p:cNvPr id="386" name="Google Shape;386;p9"/>
          <p:cNvSpPr/>
          <p:nvPr/>
        </p:nvSpPr>
        <p:spPr>
          <a:xfrm>
            <a:off x="1388950" y="4892550"/>
            <a:ext cx="9575700" cy="857400"/>
          </a:xfrm>
          <a:prstGeom prst="roundRect">
            <a:avLst>
              <a:gd fmla="val 16667" name="adj"/>
            </a:avLst>
          </a:prstGeom>
          <a:solidFill>
            <a:srgbClr val="F3F3F3"/>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600">
                <a:solidFill>
                  <a:schemeClr val="dk1"/>
                </a:solidFill>
              </a:rPr>
              <a:t>['im', 'grab', 'minut', 'post', 'feel', 'greedi', 'wrong']</a:t>
            </a:r>
            <a:endParaRPr sz="1600">
              <a:solidFill>
                <a:srgbClr val="666666"/>
              </a:solidFill>
            </a:endParaRPr>
          </a:p>
        </p:txBody>
      </p:sp>
      <p:sp>
        <p:nvSpPr>
          <p:cNvPr id="387" name="Google Shape;387;p9"/>
          <p:cNvSpPr txBox="1"/>
          <p:nvPr>
            <p:ph idx="1" type="body"/>
          </p:nvPr>
        </p:nvSpPr>
        <p:spPr>
          <a:xfrm>
            <a:off x="616825" y="2351688"/>
            <a:ext cx="10515600" cy="452700"/>
          </a:xfrm>
          <a:prstGeom prst="rect">
            <a:avLst/>
          </a:prstGeom>
        </p:spPr>
        <p:txBody>
          <a:bodyPr anchorCtr="0" anchor="t" bIns="45700" lIns="91425" spcFirstLastPara="1" rIns="91425" wrap="square" tIns="45700">
            <a:normAutofit/>
          </a:bodyPr>
          <a:lstStyle/>
          <a:p>
            <a:pPr indent="-304800" lvl="0" marL="457200" rtl="0" algn="l">
              <a:spcBef>
                <a:spcPts val="1000"/>
              </a:spcBef>
              <a:spcAft>
                <a:spcPts val="0"/>
              </a:spcAft>
              <a:buClr>
                <a:srgbClr val="000000"/>
              </a:buClr>
              <a:buSzPts val="1200"/>
              <a:buChar char="●"/>
            </a:pPr>
            <a:r>
              <a:rPr b="1" lang="en-US" sz="2200">
                <a:solidFill>
                  <a:srgbClr val="000000"/>
                </a:solidFill>
              </a:rPr>
              <a:t>단어의 과거형, 미래형 등의 표현을 핵심 의미만 지니게 바꾸는</a:t>
            </a:r>
            <a:r>
              <a:rPr b="1" lang="en-US" sz="2200">
                <a:solidFill>
                  <a:srgbClr val="000000"/>
                </a:solidFill>
              </a:rPr>
              <a:t> 단계</a:t>
            </a:r>
            <a:endParaRPr b="1" sz="2200">
              <a:solidFill>
                <a:srgbClr val="000000"/>
              </a:solidFill>
            </a:endParaRPr>
          </a:p>
        </p:txBody>
      </p:sp>
      <p:sp>
        <p:nvSpPr>
          <p:cNvPr id="388" name="Google Shape;388;p9"/>
          <p:cNvSpPr/>
          <p:nvPr/>
        </p:nvSpPr>
        <p:spPr>
          <a:xfrm>
            <a:off x="5826625" y="4224350"/>
            <a:ext cx="549300" cy="452700"/>
          </a:xfrm>
          <a:prstGeom prst="downArrow">
            <a:avLst>
              <a:gd fmla="val 50000" name="adj1"/>
              <a:gd fmla="val 50000" name="adj2"/>
            </a:avLst>
          </a:prstGeom>
          <a:solidFill>
            <a:srgbClr val="FFD966"/>
          </a:solidFill>
          <a:ln cap="flat" cmpd="sng" w="9525">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cxnSp>
        <p:nvCxnSpPr>
          <p:cNvPr id="393" name="Google Shape;393;p10"/>
          <p:cNvCxnSpPr/>
          <p:nvPr/>
        </p:nvCxnSpPr>
        <p:spPr>
          <a:xfrm>
            <a:off x="520861" y="520861"/>
            <a:ext cx="11123271" cy="0"/>
          </a:xfrm>
          <a:prstGeom prst="straightConnector1">
            <a:avLst/>
          </a:prstGeom>
          <a:noFill/>
          <a:ln cap="flat" cmpd="sng" w="50800">
            <a:solidFill>
              <a:srgbClr val="D8D8D8"/>
            </a:solidFill>
            <a:prstDash val="solid"/>
            <a:miter lim="800000"/>
            <a:headEnd len="sm" w="sm" type="none"/>
            <a:tailEnd len="sm" w="sm" type="none"/>
          </a:ln>
        </p:spPr>
      </p:cxnSp>
      <p:sp>
        <p:nvSpPr>
          <p:cNvPr id="394" name="Google Shape;394;p10"/>
          <p:cNvSpPr/>
          <p:nvPr/>
        </p:nvSpPr>
        <p:spPr>
          <a:xfrm>
            <a:off x="1088020" y="381965"/>
            <a:ext cx="300942" cy="300939"/>
          </a:xfrm>
          <a:prstGeom prst="flowChartConnector">
            <a:avLst/>
          </a:prstGeom>
          <a:solidFill>
            <a:schemeClr val="lt1"/>
          </a:solidFill>
          <a:ln cap="flat" cmpd="sng" w="508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395" name="Google Shape;395;p10"/>
          <p:cNvSpPr/>
          <p:nvPr/>
        </p:nvSpPr>
        <p:spPr>
          <a:xfrm>
            <a:off x="2710407" y="381965"/>
            <a:ext cx="300942" cy="300939"/>
          </a:xfrm>
          <a:prstGeom prst="flowChartConnector">
            <a:avLst/>
          </a:prstGeom>
          <a:solidFill>
            <a:schemeClr val="lt1"/>
          </a:solidFill>
          <a:ln cap="flat" cmpd="sng" w="508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396" name="Google Shape;396;p10"/>
          <p:cNvSpPr/>
          <p:nvPr/>
        </p:nvSpPr>
        <p:spPr>
          <a:xfrm>
            <a:off x="4332794" y="381965"/>
            <a:ext cx="300942" cy="300939"/>
          </a:xfrm>
          <a:prstGeom prst="flowChartConnector">
            <a:avLst/>
          </a:prstGeom>
          <a:solidFill>
            <a:schemeClr val="lt1"/>
          </a:solidFill>
          <a:ln cap="flat" cmpd="sng" w="508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397" name="Google Shape;397;p10"/>
          <p:cNvSpPr/>
          <p:nvPr/>
        </p:nvSpPr>
        <p:spPr>
          <a:xfrm>
            <a:off x="5955181" y="381966"/>
            <a:ext cx="300942" cy="300939"/>
          </a:xfrm>
          <a:prstGeom prst="flowChartConnector">
            <a:avLst/>
          </a:prstGeom>
          <a:solidFill>
            <a:schemeClr val="lt1"/>
          </a:solidFill>
          <a:ln cap="flat" cmpd="sng" w="508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398" name="Google Shape;398;p10"/>
          <p:cNvSpPr/>
          <p:nvPr/>
        </p:nvSpPr>
        <p:spPr>
          <a:xfrm>
            <a:off x="7577568" y="381965"/>
            <a:ext cx="300942" cy="300939"/>
          </a:xfrm>
          <a:prstGeom prst="flowChartConnector">
            <a:avLst/>
          </a:prstGeom>
          <a:solidFill>
            <a:schemeClr val="lt1"/>
          </a:solidFill>
          <a:ln cap="flat" cmpd="sng" w="508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399" name="Google Shape;399;p10"/>
          <p:cNvSpPr/>
          <p:nvPr/>
        </p:nvSpPr>
        <p:spPr>
          <a:xfrm>
            <a:off x="9199955" y="381965"/>
            <a:ext cx="300942" cy="300939"/>
          </a:xfrm>
          <a:prstGeom prst="flowChartConnector">
            <a:avLst/>
          </a:prstGeom>
          <a:solidFill>
            <a:schemeClr val="lt1"/>
          </a:solidFill>
          <a:ln cap="flat" cmpd="sng" w="508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400" name="Google Shape;400;p10"/>
          <p:cNvSpPr/>
          <p:nvPr/>
        </p:nvSpPr>
        <p:spPr>
          <a:xfrm>
            <a:off x="10822342" y="381965"/>
            <a:ext cx="300942" cy="300939"/>
          </a:xfrm>
          <a:prstGeom prst="flowChartConnector">
            <a:avLst/>
          </a:prstGeom>
          <a:solidFill>
            <a:schemeClr val="lt1"/>
          </a:solidFill>
          <a:ln cap="flat" cmpd="sng" w="508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pic>
        <p:nvPicPr>
          <p:cNvPr descr="Shape, circle&#10;&#10;Description automatically generated" id="401" name="Google Shape;401;p10"/>
          <p:cNvPicPr preferRelativeResize="0"/>
          <p:nvPr/>
        </p:nvPicPr>
        <p:blipFill rotWithShape="1">
          <a:blip r:embed="rId3">
            <a:alphaModFix/>
          </a:blip>
          <a:srcRect b="33357" l="0" r="75217" t="34118"/>
          <a:stretch/>
        </p:blipFill>
        <p:spPr>
          <a:xfrm>
            <a:off x="5976424" y="389734"/>
            <a:ext cx="308215" cy="304312"/>
          </a:xfrm>
          <a:prstGeom prst="rect">
            <a:avLst/>
          </a:prstGeom>
          <a:noFill/>
          <a:ln>
            <a:noFill/>
          </a:ln>
        </p:spPr>
      </p:pic>
      <p:sp>
        <p:nvSpPr>
          <p:cNvPr id="402" name="Google Shape;402;p10"/>
          <p:cNvSpPr/>
          <p:nvPr/>
        </p:nvSpPr>
        <p:spPr>
          <a:xfrm>
            <a:off x="6113883" y="758580"/>
            <a:ext cx="381965" cy="405105"/>
          </a:xfrm>
          <a:prstGeom prst="rtTriangle">
            <a:avLst/>
          </a:prstGeom>
          <a:solidFill>
            <a:srgbClr val="E2E9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cxnSp>
        <p:nvCxnSpPr>
          <p:cNvPr id="403" name="Google Shape;403;p10"/>
          <p:cNvCxnSpPr/>
          <p:nvPr/>
        </p:nvCxnSpPr>
        <p:spPr>
          <a:xfrm>
            <a:off x="520861" y="520861"/>
            <a:ext cx="11123400" cy="0"/>
          </a:xfrm>
          <a:prstGeom prst="straightConnector1">
            <a:avLst/>
          </a:prstGeom>
          <a:noFill/>
          <a:ln cap="flat" cmpd="sng" w="50800">
            <a:solidFill>
              <a:srgbClr val="E2E9F6"/>
            </a:solidFill>
            <a:prstDash val="solid"/>
            <a:miter lim="800000"/>
            <a:headEnd len="sm" w="sm" type="none"/>
            <a:tailEnd len="sm" w="sm" type="none"/>
          </a:ln>
        </p:spPr>
      </p:cxnSp>
      <p:sp>
        <p:nvSpPr>
          <p:cNvPr id="404" name="Google Shape;404;p10"/>
          <p:cNvSpPr/>
          <p:nvPr/>
        </p:nvSpPr>
        <p:spPr>
          <a:xfrm>
            <a:off x="1088020" y="381965"/>
            <a:ext cx="300900" cy="300900"/>
          </a:xfrm>
          <a:prstGeom prst="flowChartConnector">
            <a:avLst/>
          </a:prstGeom>
          <a:solidFill>
            <a:srgbClr val="A5A5A5"/>
          </a:solidFill>
          <a:ln cap="flat" cmpd="sng" w="50800">
            <a:solidFill>
              <a:srgbClr val="E2E9F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Malgun Gothic"/>
              <a:ea typeface="Malgun Gothic"/>
              <a:cs typeface="Malgun Gothic"/>
              <a:sym typeface="Malgun Gothic"/>
            </a:endParaRPr>
          </a:p>
        </p:txBody>
      </p:sp>
      <p:sp>
        <p:nvSpPr>
          <p:cNvPr id="405" name="Google Shape;405;p10"/>
          <p:cNvSpPr/>
          <p:nvPr/>
        </p:nvSpPr>
        <p:spPr>
          <a:xfrm>
            <a:off x="2710407" y="381965"/>
            <a:ext cx="300900" cy="300900"/>
          </a:xfrm>
          <a:prstGeom prst="flowChartConnector">
            <a:avLst/>
          </a:prstGeom>
          <a:solidFill>
            <a:schemeClr val="lt1"/>
          </a:solidFill>
          <a:ln cap="flat" cmpd="sng" w="50800">
            <a:solidFill>
              <a:srgbClr val="E2E9F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Malgun Gothic"/>
              <a:ea typeface="Malgun Gothic"/>
              <a:cs typeface="Malgun Gothic"/>
              <a:sym typeface="Malgun Gothic"/>
            </a:endParaRPr>
          </a:p>
        </p:txBody>
      </p:sp>
      <p:sp>
        <p:nvSpPr>
          <p:cNvPr id="406" name="Google Shape;406;p10"/>
          <p:cNvSpPr/>
          <p:nvPr/>
        </p:nvSpPr>
        <p:spPr>
          <a:xfrm>
            <a:off x="4332794" y="381965"/>
            <a:ext cx="300900" cy="300900"/>
          </a:xfrm>
          <a:prstGeom prst="flowChartConnector">
            <a:avLst/>
          </a:prstGeom>
          <a:solidFill>
            <a:schemeClr val="lt1"/>
          </a:solidFill>
          <a:ln cap="flat" cmpd="sng" w="50800">
            <a:solidFill>
              <a:srgbClr val="E2E9F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Malgun Gothic"/>
              <a:ea typeface="Malgun Gothic"/>
              <a:cs typeface="Malgun Gothic"/>
              <a:sym typeface="Malgun Gothic"/>
            </a:endParaRPr>
          </a:p>
        </p:txBody>
      </p:sp>
      <p:sp>
        <p:nvSpPr>
          <p:cNvPr id="407" name="Google Shape;407;p10"/>
          <p:cNvSpPr/>
          <p:nvPr/>
        </p:nvSpPr>
        <p:spPr>
          <a:xfrm>
            <a:off x="5955181" y="381966"/>
            <a:ext cx="300900" cy="300900"/>
          </a:xfrm>
          <a:prstGeom prst="flowChartConnector">
            <a:avLst/>
          </a:prstGeom>
          <a:solidFill>
            <a:srgbClr val="E2E9F6"/>
          </a:solidFill>
          <a:ln cap="flat" cmpd="sng" w="50800">
            <a:solidFill>
              <a:srgbClr val="E2E9F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Malgun Gothic"/>
              <a:ea typeface="Malgun Gothic"/>
              <a:cs typeface="Malgun Gothic"/>
              <a:sym typeface="Malgun Gothic"/>
            </a:endParaRPr>
          </a:p>
        </p:txBody>
      </p:sp>
      <p:sp>
        <p:nvSpPr>
          <p:cNvPr id="408" name="Google Shape;408;p10"/>
          <p:cNvSpPr/>
          <p:nvPr/>
        </p:nvSpPr>
        <p:spPr>
          <a:xfrm>
            <a:off x="7577568" y="381965"/>
            <a:ext cx="300900" cy="300900"/>
          </a:xfrm>
          <a:prstGeom prst="flowChartConnector">
            <a:avLst/>
          </a:prstGeom>
          <a:solidFill>
            <a:schemeClr val="lt1"/>
          </a:solidFill>
          <a:ln cap="flat" cmpd="sng" w="50800">
            <a:solidFill>
              <a:srgbClr val="E2E9F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Malgun Gothic"/>
              <a:ea typeface="Malgun Gothic"/>
              <a:cs typeface="Malgun Gothic"/>
              <a:sym typeface="Malgun Gothic"/>
            </a:endParaRPr>
          </a:p>
        </p:txBody>
      </p:sp>
      <p:sp>
        <p:nvSpPr>
          <p:cNvPr id="409" name="Google Shape;409;p10"/>
          <p:cNvSpPr/>
          <p:nvPr/>
        </p:nvSpPr>
        <p:spPr>
          <a:xfrm>
            <a:off x="9199955" y="381965"/>
            <a:ext cx="300900" cy="300900"/>
          </a:xfrm>
          <a:prstGeom prst="flowChartConnector">
            <a:avLst/>
          </a:prstGeom>
          <a:solidFill>
            <a:schemeClr val="lt1"/>
          </a:solidFill>
          <a:ln cap="flat" cmpd="sng" w="50800">
            <a:solidFill>
              <a:srgbClr val="E2E9F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Malgun Gothic"/>
              <a:ea typeface="Malgun Gothic"/>
              <a:cs typeface="Malgun Gothic"/>
              <a:sym typeface="Malgun Gothic"/>
            </a:endParaRPr>
          </a:p>
        </p:txBody>
      </p:sp>
      <p:sp>
        <p:nvSpPr>
          <p:cNvPr id="410" name="Google Shape;410;p10"/>
          <p:cNvSpPr/>
          <p:nvPr/>
        </p:nvSpPr>
        <p:spPr>
          <a:xfrm>
            <a:off x="10822342" y="381965"/>
            <a:ext cx="300900" cy="300900"/>
          </a:xfrm>
          <a:prstGeom prst="flowChartConnector">
            <a:avLst/>
          </a:prstGeom>
          <a:solidFill>
            <a:schemeClr val="lt1"/>
          </a:solidFill>
          <a:ln cap="flat" cmpd="sng" w="50800">
            <a:solidFill>
              <a:srgbClr val="E2E9F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Malgun Gothic"/>
              <a:ea typeface="Malgun Gothic"/>
              <a:cs typeface="Malgun Gothic"/>
              <a:sym typeface="Malgun Gothic"/>
            </a:endParaRPr>
          </a:p>
        </p:txBody>
      </p:sp>
      <p:sp>
        <p:nvSpPr>
          <p:cNvPr id="411" name="Google Shape;411;p10"/>
          <p:cNvSpPr/>
          <p:nvPr/>
        </p:nvSpPr>
        <p:spPr>
          <a:xfrm>
            <a:off x="616813" y="1134318"/>
            <a:ext cx="10981500" cy="948600"/>
          </a:xfrm>
          <a:prstGeom prst="rect">
            <a:avLst/>
          </a:prstGeom>
          <a:solidFill>
            <a:srgbClr val="E2E9F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n-US" sz="1800" u="none" cap="none" strike="noStrike">
                <a:solidFill>
                  <a:srgbClr val="757070"/>
                </a:solidFill>
                <a:latin typeface="Malgun Gothic"/>
                <a:ea typeface="Malgun Gothic"/>
                <a:cs typeface="Malgun Gothic"/>
                <a:sym typeface="Malgun Gothic"/>
              </a:rPr>
              <a:t>  </a:t>
            </a:r>
            <a:endParaRPr/>
          </a:p>
          <a:p>
            <a:pPr indent="0" lvl="0" marL="0" marR="0" rtl="0" algn="l">
              <a:spcBef>
                <a:spcPts val="0"/>
              </a:spcBef>
              <a:spcAft>
                <a:spcPts val="0"/>
              </a:spcAft>
              <a:buNone/>
            </a:pPr>
            <a:r>
              <a:rPr lang="en-US" sz="1800">
                <a:solidFill>
                  <a:srgbClr val="757070"/>
                </a:solidFill>
                <a:latin typeface="Malgun Gothic"/>
                <a:ea typeface="Malgun Gothic"/>
                <a:cs typeface="Malgun Gothic"/>
                <a:sym typeface="Malgun Gothic"/>
              </a:rPr>
              <a:t>  </a:t>
            </a:r>
            <a:r>
              <a:rPr b="1" lang="en-US" sz="2000">
                <a:solidFill>
                  <a:srgbClr val="666666"/>
                </a:solidFill>
                <a:latin typeface="Malgun Gothic"/>
                <a:ea typeface="Malgun Gothic"/>
                <a:cs typeface="Malgun Gothic"/>
                <a:sym typeface="Malgun Gothic"/>
              </a:rPr>
              <a:t>04. Bow</a:t>
            </a:r>
            <a:endParaRPr b="1" sz="1600">
              <a:solidFill>
                <a:srgbClr val="666666"/>
              </a:solidFill>
            </a:endParaRPr>
          </a:p>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412" name="Google Shape;412;p10"/>
          <p:cNvSpPr/>
          <p:nvPr/>
        </p:nvSpPr>
        <p:spPr>
          <a:xfrm>
            <a:off x="1088020" y="381965"/>
            <a:ext cx="300900" cy="300900"/>
          </a:xfrm>
          <a:prstGeom prst="flowChartConnector">
            <a:avLst/>
          </a:prstGeom>
          <a:solidFill>
            <a:srgbClr val="FFFFFF"/>
          </a:solidFill>
          <a:ln cap="flat" cmpd="sng" w="50800">
            <a:solidFill>
              <a:srgbClr val="E2E9F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Malgun Gothic"/>
              <a:ea typeface="Malgun Gothic"/>
              <a:cs typeface="Malgun Gothic"/>
              <a:sym typeface="Malgun Gothic"/>
            </a:endParaRPr>
          </a:p>
        </p:txBody>
      </p:sp>
      <p:sp>
        <p:nvSpPr>
          <p:cNvPr id="413" name="Google Shape;413;p10"/>
          <p:cNvSpPr txBox="1"/>
          <p:nvPr>
            <p:ph idx="1" type="body"/>
          </p:nvPr>
        </p:nvSpPr>
        <p:spPr>
          <a:xfrm>
            <a:off x="616825" y="2351688"/>
            <a:ext cx="10515600" cy="452700"/>
          </a:xfrm>
          <a:prstGeom prst="rect">
            <a:avLst/>
          </a:prstGeom>
        </p:spPr>
        <p:txBody>
          <a:bodyPr anchorCtr="0" anchor="t" bIns="45700" lIns="91425" spcFirstLastPara="1" rIns="91425" wrap="square" tIns="45700">
            <a:normAutofit/>
          </a:bodyPr>
          <a:lstStyle/>
          <a:p>
            <a:pPr indent="-304800" lvl="0" marL="457200" rtl="0" algn="l">
              <a:spcBef>
                <a:spcPts val="1000"/>
              </a:spcBef>
              <a:spcAft>
                <a:spcPts val="0"/>
              </a:spcAft>
              <a:buClr>
                <a:srgbClr val="000000"/>
              </a:buClr>
              <a:buSzPts val="1200"/>
              <a:buChar char="●"/>
            </a:pPr>
            <a:r>
              <a:rPr b="1" lang="en-US" sz="2200">
                <a:solidFill>
                  <a:srgbClr val="000000"/>
                </a:solidFill>
              </a:rPr>
              <a:t>토큰 별 인덱스를 지정하는 </a:t>
            </a:r>
            <a:r>
              <a:rPr b="1" lang="en-US" sz="2200">
                <a:solidFill>
                  <a:srgbClr val="000000"/>
                </a:solidFill>
              </a:rPr>
              <a:t>단계</a:t>
            </a:r>
            <a:endParaRPr b="1" sz="2200">
              <a:solidFill>
                <a:srgbClr val="000000"/>
              </a:solidFill>
            </a:endParaRPr>
          </a:p>
        </p:txBody>
      </p:sp>
      <p:pic>
        <p:nvPicPr>
          <p:cNvPr id="414" name="Google Shape;414;p10"/>
          <p:cNvPicPr preferRelativeResize="0"/>
          <p:nvPr/>
        </p:nvPicPr>
        <p:blipFill>
          <a:blip r:embed="rId4">
            <a:alphaModFix/>
          </a:blip>
          <a:stretch>
            <a:fillRect/>
          </a:stretch>
        </p:blipFill>
        <p:spPr>
          <a:xfrm>
            <a:off x="943500" y="3594587"/>
            <a:ext cx="5552350" cy="1631950"/>
          </a:xfrm>
          <a:prstGeom prst="rect">
            <a:avLst/>
          </a:prstGeom>
          <a:noFill/>
          <a:ln>
            <a:noFill/>
          </a:ln>
        </p:spPr>
      </p:pic>
      <p:pic>
        <p:nvPicPr>
          <p:cNvPr id="415" name="Google Shape;415;p10"/>
          <p:cNvPicPr preferRelativeResize="0"/>
          <p:nvPr/>
        </p:nvPicPr>
        <p:blipFill>
          <a:blip r:embed="rId5">
            <a:alphaModFix/>
          </a:blip>
          <a:stretch>
            <a:fillRect/>
          </a:stretch>
        </p:blipFill>
        <p:spPr>
          <a:xfrm>
            <a:off x="9568725" y="2859688"/>
            <a:ext cx="1711050" cy="3503593"/>
          </a:xfrm>
          <a:prstGeom prst="rect">
            <a:avLst/>
          </a:prstGeom>
          <a:noFill/>
          <a:ln>
            <a:noFill/>
          </a:ln>
        </p:spPr>
      </p:pic>
      <p:pic>
        <p:nvPicPr>
          <p:cNvPr id="416" name="Google Shape;416;p10"/>
          <p:cNvPicPr preferRelativeResize="0"/>
          <p:nvPr/>
        </p:nvPicPr>
        <p:blipFill>
          <a:blip r:embed="rId6">
            <a:alphaModFix/>
          </a:blip>
          <a:stretch>
            <a:fillRect/>
          </a:stretch>
        </p:blipFill>
        <p:spPr>
          <a:xfrm>
            <a:off x="7671325" y="2859700"/>
            <a:ext cx="1356600" cy="33835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cxnSp>
        <p:nvCxnSpPr>
          <p:cNvPr id="421" name="Google Shape;421;p11"/>
          <p:cNvCxnSpPr/>
          <p:nvPr/>
        </p:nvCxnSpPr>
        <p:spPr>
          <a:xfrm>
            <a:off x="520861" y="520861"/>
            <a:ext cx="11123271" cy="0"/>
          </a:xfrm>
          <a:prstGeom prst="straightConnector1">
            <a:avLst/>
          </a:prstGeom>
          <a:noFill/>
          <a:ln cap="flat" cmpd="sng" w="50800">
            <a:solidFill>
              <a:srgbClr val="D8D8D8"/>
            </a:solidFill>
            <a:prstDash val="solid"/>
            <a:miter lim="800000"/>
            <a:headEnd len="sm" w="sm" type="none"/>
            <a:tailEnd len="sm" w="sm" type="none"/>
          </a:ln>
        </p:spPr>
      </p:cxnSp>
      <p:sp>
        <p:nvSpPr>
          <p:cNvPr id="422" name="Google Shape;422;p11"/>
          <p:cNvSpPr/>
          <p:nvPr/>
        </p:nvSpPr>
        <p:spPr>
          <a:xfrm>
            <a:off x="1088020" y="381965"/>
            <a:ext cx="300942" cy="300939"/>
          </a:xfrm>
          <a:prstGeom prst="flowChartConnector">
            <a:avLst/>
          </a:prstGeom>
          <a:solidFill>
            <a:schemeClr val="lt1"/>
          </a:solidFill>
          <a:ln cap="flat" cmpd="sng" w="508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423" name="Google Shape;423;p11"/>
          <p:cNvSpPr/>
          <p:nvPr/>
        </p:nvSpPr>
        <p:spPr>
          <a:xfrm>
            <a:off x="2710407" y="381965"/>
            <a:ext cx="300942" cy="300939"/>
          </a:xfrm>
          <a:prstGeom prst="flowChartConnector">
            <a:avLst/>
          </a:prstGeom>
          <a:solidFill>
            <a:schemeClr val="lt1"/>
          </a:solidFill>
          <a:ln cap="flat" cmpd="sng" w="508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424" name="Google Shape;424;p11"/>
          <p:cNvSpPr/>
          <p:nvPr/>
        </p:nvSpPr>
        <p:spPr>
          <a:xfrm>
            <a:off x="4332794" y="381965"/>
            <a:ext cx="300942" cy="300939"/>
          </a:xfrm>
          <a:prstGeom prst="flowChartConnector">
            <a:avLst/>
          </a:prstGeom>
          <a:solidFill>
            <a:schemeClr val="lt1"/>
          </a:solidFill>
          <a:ln cap="flat" cmpd="sng" w="508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425" name="Google Shape;425;p11"/>
          <p:cNvSpPr/>
          <p:nvPr/>
        </p:nvSpPr>
        <p:spPr>
          <a:xfrm>
            <a:off x="5955181" y="381966"/>
            <a:ext cx="300942" cy="300939"/>
          </a:xfrm>
          <a:prstGeom prst="flowChartConnector">
            <a:avLst/>
          </a:prstGeom>
          <a:solidFill>
            <a:schemeClr val="lt1"/>
          </a:solidFill>
          <a:ln cap="flat" cmpd="sng" w="508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426" name="Google Shape;426;p11"/>
          <p:cNvSpPr/>
          <p:nvPr/>
        </p:nvSpPr>
        <p:spPr>
          <a:xfrm>
            <a:off x="7577568" y="381965"/>
            <a:ext cx="300942" cy="300939"/>
          </a:xfrm>
          <a:prstGeom prst="flowChartConnector">
            <a:avLst/>
          </a:prstGeom>
          <a:solidFill>
            <a:schemeClr val="lt1"/>
          </a:solidFill>
          <a:ln cap="flat" cmpd="sng" w="508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427" name="Google Shape;427;p11"/>
          <p:cNvSpPr/>
          <p:nvPr/>
        </p:nvSpPr>
        <p:spPr>
          <a:xfrm>
            <a:off x="9199955" y="381965"/>
            <a:ext cx="300942" cy="300939"/>
          </a:xfrm>
          <a:prstGeom prst="flowChartConnector">
            <a:avLst/>
          </a:prstGeom>
          <a:solidFill>
            <a:schemeClr val="lt1"/>
          </a:solidFill>
          <a:ln cap="flat" cmpd="sng" w="508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428" name="Google Shape;428;p11"/>
          <p:cNvSpPr/>
          <p:nvPr/>
        </p:nvSpPr>
        <p:spPr>
          <a:xfrm>
            <a:off x="10822342" y="381965"/>
            <a:ext cx="300942" cy="300939"/>
          </a:xfrm>
          <a:prstGeom prst="flowChartConnector">
            <a:avLst/>
          </a:prstGeom>
          <a:solidFill>
            <a:schemeClr val="lt1"/>
          </a:solidFill>
          <a:ln cap="flat" cmpd="sng" w="508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429" name="Google Shape;429;p11"/>
          <p:cNvSpPr/>
          <p:nvPr/>
        </p:nvSpPr>
        <p:spPr>
          <a:xfrm>
            <a:off x="7728039" y="731949"/>
            <a:ext cx="381965" cy="405105"/>
          </a:xfrm>
          <a:prstGeom prst="rtTriangle">
            <a:avLst/>
          </a:prstGeom>
          <a:solidFill>
            <a:srgbClr val="E2E9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pic>
        <p:nvPicPr>
          <p:cNvPr descr="Shape, circle&#10;&#10;Description automatically generated" id="430" name="Google Shape;430;p11"/>
          <p:cNvPicPr preferRelativeResize="0"/>
          <p:nvPr/>
        </p:nvPicPr>
        <p:blipFill rotWithShape="1">
          <a:blip r:embed="rId3">
            <a:alphaModFix/>
          </a:blip>
          <a:srcRect b="33357" l="0" r="75217" t="34118"/>
          <a:stretch/>
        </p:blipFill>
        <p:spPr>
          <a:xfrm>
            <a:off x="7591864" y="389734"/>
            <a:ext cx="308215" cy="304312"/>
          </a:xfrm>
          <a:prstGeom prst="rect">
            <a:avLst/>
          </a:prstGeom>
          <a:noFill/>
          <a:ln>
            <a:noFill/>
          </a:ln>
        </p:spPr>
      </p:pic>
      <p:cxnSp>
        <p:nvCxnSpPr>
          <p:cNvPr id="431" name="Google Shape;431;p11"/>
          <p:cNvCxnSpPr/>
          <p:nvPr/>
        </p:nvCxnSpPr>
        <p:spPr>
          <a:xfrm>
            <a:off x="520861" y="520861"/>
            <a:ext cx="11123400" cy="0"/>
          </a:xfrm>
          <a:prstGeom prst="straightConnector1">
            <a:avLst/>
          </a:prstGeom>
          <a:noFill/>
          <a:ln cap="flat" cmpd="sng" w="50800">
            <a:solidFill>
              <a:srgbClr val="E2E9F6"/>
            </a:solidFill>
            <a:prstDash val="solid"/>
            <a:miter lim="800000"/>
            <a:headEnd len="sm" w="sm" type="none"/>
            <a:tailEnd len="sm" w="sm" type="none"/>
          </a:ln>
        </p:spPr>
      </p:cxnSp>
      <p:sp>
        <p:nvSpPr>
          <p:cNvPr id="432" name="Google Shape;432;p11"/>
          <p:cNvSpPr/>
          <p:nvPr/>
        </p:nvSpPr>
        <p:spPr>
          <a:xfrm>
            <a:off x="1088020" y="381965"/>
            <a:ext cx="300900" cy="300900"/>
          </a:xfrm>
          <a:prstGeom prst="flowChartConnector">
            <a:avLst/>
          </a:prstGeom>
          <a:solidFill>
            <a:srgbClr val="A5A5A5"/>
          </a:solidFill>
          <a:ln cap="flat" cmpd="sng" w="50800">
            <a:solidFill>
              <a:srgbClr val="E2E9F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Malgun Gothic"/>
              <a:ea typeface="Malgun Gothic"/>
              <a:cs typeface="Malgun Gothic"/>
              <a:sym typeface="Malgun Gothic"/>
            </a:endParaRPr>
          </a:p>
        </p:txBody>
      </p:sp>
      <p:sp>
        <p:nvSpPr>
          <p:cNvPr id="433" name="Google Shape;433;p11"/>
          <p:cNvSpPr/>
          <p:nvPr/>
        </p:nvSpPr>
        <p:spPr>
          <a:xfrm>
            <a:off x="2710407" y="381965"/>
            <a:ext cx="300900" cy="300900"/>
          </a:xfrm>
          <a:prstGeom prst="flowChartConnector">
            <a:avLst/>
          </a:prstGeom>
          <a:solidFill>
            <a:schemeClr val="lt1"/>
          </a:solidFill>
          <a:ln cap="flat" cmpd="sng" w="50800">
            <a:solidFill>
              <a:srgbClr val="E2E9F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Malgun Gothic"/>
              <a:ea typeface="Malgun Gothic"/>
              <a:cs typeface="Malgun Gothic"/>
              <a:sym typeface="Malgun Gothic"/>
            </a:endParaRPr>
          </a:p>
        </p:txBody>
      </p:sp>
      <p:sp>
        <p:nvSpPr>
          <p:cNvPr id="434" name="Google Shape;434;p11"/>
          <p:cNvSpPr/>
          <p:nvPr/>
        </p:nvSpPr>
        <p:spPr>
          <a:xfrm>
            <a:off x="4332794" y="381965"/>
            <a:ext cx="300900" cy="300900"/>
          </a:xfrm>
          <a:prstGeom prst="flowChartConnector">
            <a:avLst/>
          </a:prstGeom>
          <a:solidFill>
            <a:schemeClr val="lt1"/>
          </a:solidFill>
          <a:ln cap="flat" cmpd="sng" w="50800">
            <a:solidFill>
              <a:srgbClr val="E2E9F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Malgun Gothic"/>
              <a:ea typeface="Malgun Gothic"/>
              <a:cs typeface="Malgun Gothic"/>
              <a:sym typeface="Malgun Gothic"/>
            </a:endParaRPr>
          </a:p>
        </p:txBody>
      </p:sp>
      <p:sp>
        <p:nvSpPr>
          <p:cNvPr id="435" name="Google Shape;435;p11"/>
          <p:cNvSpPr/>
          <p:nvPr/>
        </p:nvSpPr>
        <p:spPr>
          <a:xfrm>
            <a:off x="5955181" y="381966"/>
            <a:ext cx="300900" cy="300900"/>
          </a:xfrm>
          <a:prstGeom prst="flowChartConnector">
            <a:avLst/>
          </a:prstGeom>
          <a:solidFill>
            <a:schemeClr val="lt1"/>
          </a:solidFill>
          <a:ln cap="flat" cmpd="sng" w="50800">
            <a:solidFill>
              <a:srgbClr val="E2E9F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Malgun Gothic"/>
              <a:ea typeface="Malgun Gothic"/>
              <a:cs typeface="Malgun Gothic"/>
              <a:sym typeface="Malgun Gothic"/>
            </a:endParaRPr>
          </a:p>
        </p:txBody>
      </p:sp>
      <p:sp>
        <p:nvSpPr>
          <p:cNvPr id="436" name="Google Shape;436;p11"/>
          <p:cNvSpPr/>
          <p:nvPr/>
        </p:nvSpPr>
        <p:spPr>
          <a:xfrm>
            <a:off x="7577568" y="381965"/>
            <a:ext cx="300900" cy="300900"/>
          </a:xfrm>
          <a:prstGeom prst="flowChartConnector">
            <a:avLst/>
          </a:prstGeom>
          <a:solidFill>
            <a:srgbClr val="E2E9F6"/>
          </a:solidFill>
          <a:ln cap="flat" cmpd="sng" w="50800">
            <a:solidFill>
              <a:srgbClr val="E2E9F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Malgun Gothic"/>
              <a:ea typeface="Malgun Gothic"/>
              <a:cs typeface="Malgun Gothic"/>
              <a:sym typeface="Malgun Gothic"/>
            </a:endParaRPr>
          </a:p>
        </p:txBody>
      </p:sp>
      <p:sp>
        <p:nvSpPr>
          <p:cNvPr id="437" name="Google Shape;437;p11"/>
          <p:cNvSpPr/>
          <p:nvPr/>
        </p:nvSpPr>
        <p:spPr>
          <a:xfrm>
            <a:off x="9199955" y="381965"/>
            <a:ext cx="300900" cy="300900"/>
          </a:xfrm>
          <a:prstGeom prst="flowChartConnector">
            <a:avLst/>
          </a:prstGeom>
          <a:solidFill>
            <a:schemeClr val="lt1"/>
          </a:solidFill>
          <a:ln cap="flat" cmpd="sng" w="50800">
            <a:solidFill>
              <a:srgbClr val="E2E9F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Malgun Gothic"/>
              <a:ea typeface="Malgun Gothic"/>
              <a:cs typeface="Malgun Gothic"/>
              <a:sym typeface="Malgun Gothic"/>
            </a:endParaRPr>
          </a:p>
        </p:txBody>
      </p:sp>
      <p:sp>
        <p:nvSpPr>
          <p:cNvPr id="438" name="Google Shape;438;p11"/>
          <p:cNvSpPr/>
          <p:nvPr/>
        </p:nvSpPr>
        <p:spPr>
          <a:xfrm>
            <a:off x="10822342" y="381965"/>
            <a:ext cx="300900" cy="300900"/>
          </a:xfrm>
          <a:prstGeom prst="flowChartConnector">
            <a:avLst/>
          </a:prstGeom>
          <a:solidFill>
            <a:schemeClr val="lt1"/>
          </a:solidFill>
          <a:ln cap="flat" cmpd="sng" w="50800">
            <a:solidFill>
              <a:srgbClr val="E2E9F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Malgun Gothic"/>
              <a:ea typeface="Malgun Gothic"/>
              <a:cs typeface="Malgun Gothic"/>
              <a:sym typeface="Malgun Gothic"/>
            </a:endParaRPr>
          </a:p>
        </p:txBody>
      </p:sp>
      <p:sp>
        <p:nvSpPr>
          <p:cNvPr id="439" name="Google Shape;439;p11"/>
          <p:cNvSpPr/>
          <p:nvPr/>
        </p:nvSpPr>
        <p:spPr>
          <a:xfrm>
            <a:off x="616813" y="1134318"/>
            <a:ext cx="10981500" cy="948600"/>
          </a:xfrm>
          <a:prstGeom prst="rect">
            <a:avLst/>
          </a:prstGeom>
          <a:solidFill>
            <a:srgbClr val="E2E9F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n-US" sz="1800" u="none" cap="none" strike="noStrike">
                <a:solidFill>
                  <a:srgbClr val="757070"/>
                </a:solidFill>
                <a:latin typeface="Malgun Gothic"/>
                <a:ea typeface="Malgun Gothic"/>
                <a:cs typeface="Malgun Gothic"/>
                <a:sym typeface="Malgun Gothic"/>
              </a:rPr>
              <a:t>  </a:t>
            </a:r>
            <a:endParaRPr/>
          </a:p>
          <a:p>
            <a:pPr indent="0" lvl="0" marL="0" marR="0" rtl="0" algn="l">
              <a:spcBef>
                <a:spcPts val="0"/>
              </a:spcBef>
              <a:spcAft>
                <a:spcPts val="0"/>
              </a:spcAft>
              <a:buNone/>
            </a:pPr>
            <a:r>
              <a:rPr lang="en-US" sz="1800">
                <a:solidFill>
                  <a:srgbClr val="757070"/>
                </a:solidFill>
                <a:latin typeface="Malgun Gothic"/>
                <a:ea typeface="Malgun Gothic"/>
                <a:cs typeface="Malgun Gothic"/>
                <a:sym typeface="Malgun Gothic"/>
              </a:rPr>
              <a:t>  </a:t>
            </a:r>
            <a:r>
              <a:rPr b="1" lang="en-US" sz="2000">
                <a:solidFill>
                  <a:srgbClr val="666666"/>
                </a:solidFill>
                <a:latin typeface="Malgun Gothic"/>
                <a:ea typeface="Malgun Gothic"/>
                <a:cs typeface="Malgun Gothic"/>
                <a:sym typeface="Malgun Gothic"/>
              </a:rPr>
              <a:t>05. Padding</a:t>
            </a:r>
            <a:endParaRPr b="1" sz="1600">
              <a:solidFill>
                <a:srgbClr val="666666"/>
              </a:solidFill>
            </a:endParaRPr>
          </a:p>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440" name="Google Shape;440;p11"/>
          <p:cNvSpPr/>
          <p:nvPr/>
        </p:nvSpPr>
        <p:spPr>
          <a:xfrm>
            <a:off x="1088020" y="381965"/>
            <a:ext cx="300900" cy="300900"/>
          </a:xfrm>
          <a:prstGeom prst="flowChartConnector">
            <a:avLst/>
          </a:prstGeom>
          <a:solidFill>
            <a:srgbClr val="FFFFFF"/>
          </a:solidFill>
          <a:ln cap="flat" cmpd="sng" w="50800">
            <a:solidFill>
              <a:srgbClr val="E2E9F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Malgun Gothic"/>
              <a:ea typeface="Malgun Gothic"/>
              <a:cs typeface="Malgun Gothic"/>
              <a:sym typeface="Malgun Gothic"/>
            </a:endParaRPr>
          </a:p>
        </p:txBody>
      </p:sp>
      <p:sp>
        <p:nvSpPr>
          <p:cNvPr id="441" name="Google Shape;441;p11"/>
          <p:cNvSpPr/>
          <p:nvPr/>
        </p:nvSpPr>
        <p:spPr>
          <a:xfrm>
            <a:off x="1388950" y="3292350"/>
            <a:ext cx="9575700" cy="857400"/>
          </a:xfrm>
          <a:prstGeom prst="roundRect">
            <a:avLst>
              <a:gd fmla="val 16667" name="adj"/>
            </a:avLst>
          </a:prstGeom>
          <a:solidFill>
            <a:srgbClr val="F3F3F3"/>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600">
                <a:solidFill>
                  <a:schemeClr val="dk1"/>
                </a:solidFill>
              </a:rPr>
              <a:t>['im', 'grab', 'minut', 'post', 'feel', 'greedi', 'wrong']</a:t>
            </a:r>
            <a:endParaRPr sz="1600">
              <a:solidFill>
                <a:srgbClr val="666666"/>
              </a:solidFill>
            </a:endParaRPr>
          </a:p>
        </p:txBody>
      </p:sp>
      <p:sp>
        <p:nvSpPr>
          <p:cNvPr id="442" name="Google Shape;442;p11"/>
          <p:cNvSpPr/>
          <p:nvPr/>
        </p:nvSpPr>
        <p:spPr>
          <a:xfrm>
            <a:off x="1388950" y="4892550"/>
            <a:ext cx="9575700" cy="857400"/>
          </a:xfrm>
          <a:prstGeom prst="roundRect">
            <a:avLst>
              <a:gd fmla="val 16667" name="adj"/>
            </a:avLst>
          </a:prstGeom>
          <a:solidFill>
            <a:srgbClr val="F3F3F3"/>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600">
                <a:solidFill>
                  <a:schemeClr val="dk1"/>
                </a:solidFill>
              </a:rPr>
              <a:t>[3, 1303, 428, 105, 1, 420, 177]</a:t>
            </a:r>
            <a:endParaRPr sz="1600">
              <a:solidFill>
                <a:srgbClr val="666666"/>
              </a:solidFill>
            </a:endParaRPr>
          </a:p>
        </p:txBody>
      </p:sp>
      <p:sp>
        <p:nvSpPr>
          <p:cNvPr id="443" name="Google Shape;443;p11"/>
          <p:cNvSpPr txBox="1"/>
          <p:nvPr>
            <p:ph idx="1" type="body"/>
          </p:nvPr>
        </p:nvSpPr>
        <p:spPr>
          <a:xfrm>
            <a:off x="616825" y="2351700"/>
            <a:ext cx="11027400" cy="452700"/>
          </a:xfrm>
          <a:prstGeom prst="rect">
            <a:avLst/>
          </a:prstGeom>
        </p:spPr>
        <p:txBody>
          <a:bodyPr anchorCtr="0" anchor="t" bIns="45700" lIns="91425" spcFirstLastPara="1" rIns="91425" wrap="square" tIns="45700">
            <a:noAutofit/>
          </a:bodyPr>
          <a:lstStyle/>
          <a:p>
            <a:pPr indent="-311785" lvl="0" marL="457200" rtl="0" algn="l">
              <a:spcBef>
                <a:spcPts val="1000"/>
              </a:spcBef>
              <a:spcAft>
                <a:spcPts val="0"/>
              </a:spcAft>
              <a:buClr>
                <a:srgbClr val="000000"/>
              </a:buClr>
              <a:buSzPts val="1310"/>
              <a:buChar char="●"/>
            </a:pPr>
            <a:r>
              <a:rPr b="1" lang="en-US" sz="2235">
                <a:solidFill>
                  <a:srgbClr val="000000"/>
                </a:solidFill>
              </a:rPr>
              <a:t>Bow로 정리된 단어 인덱스를 사용하여, 토큰을 인덱스로 변환하는 단계</a:t>
            </a:r>
            <a:endParaRPr b="1" sz="2235">
              <a:solidFill>
                <a:srgbClr val="000000"/>
              </a:solidFill>
            </a:endParaRPr>
          </a:p>
        </p:txBody>
      </p:sp>
      <p:sp>
        <p:nvSpPr>
          <p:cNvPr id="444" name="Google Shape;444;p11"/>
          <p:cNvSpPr/>
          <p:nvPr/>
        </p:nvSpPr>
        <p:spPr>
          <a:xfrm>
            <a:off x="5826625" y="4300550"/>
            <a:ext cx="549300" cy="452700"/>
          </a:xfrm>
          <a:prstGeom prst="downArrow">
            <a:avLst>
              <a:gd fmla="val 50000" name="adj1"/>
              <a:gd fmla="val 50000" name="adj2"/>
            </a:avLst>
          </a:prstGeom>
          <a:solidFill>
            <a:srgbClr val="FFD966"/>
          </a:solidFill>
          <a:ln cap="flat" cmpd="sng" w="9525">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cxnSp>
        <p:nvCxnSpPr>
          <p:cNvPr id="449" name="Google Shape;449;gc4db8b8fa7_0_105"/>
          <p:cNvCxnSpPr/>
          <p:nvPr/>
        </p:nvCxnSpPr>
        <p:spPr>
          <a:xfrm>
            <a:off x="520861" y="520861"/>
            <a:ext cx="11123400" cy="0"/>
          </a:xfrm>
          <a:prstGeom prst="straightConnector1">
            <a:avLst/>
          </a:prstGeom>
          <a:noFill/>
          <a:ln cap="flat" cmpd="sng" w="50800">
            <a:solidFill>
              <a:srgbClr val="D8D8D8"/>
            </a:solidFill>
            <a:prstDash val="solid"/>
            <a:miter lim="800000"/>
            <a:headEnd len="sm" w="sm" type="none"/>
            <a:tailEnd len="sm" w="sm" type="none"/>
          </a:ln>
        </p:spPr>
      </p:cxnSp>
      <p:sp>
        <p:nvSpPr>
          <p:cNvPr id="450" name="Google Shape;450;gc4db8b8fa7_0_105"/>
          <p:cNvSpPr/>
          <p:nvPr/>
        </p:nvSpPr>
        <p:spPr>
          <a:xfrm>
            <a:off x="1088020" y="381965"/>
            <a:ext cx="300900" cy="300900"/>
          </a:xfrm>
          <a:prstGeom prst="flowChartConnector">
            <a:avLst/>
          </a:prstGeom>
          <a:solidFill>
            <a:schemeClr val="lt1"/>
          </a:solidFill>
          <a:ln cap="flat" cmpd="sng" w="508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451" name="Google Shape;451;gc4db8b8fa7_0_105"/>
          <p:cNvSpPr/>
          <p:nvPr/>
        </p:nvSpPr>
        <p:spPr>
          <a:xfrm>
            <a:off x="2710407" y="381965"/>
            <a:ext cx="300900" cy="300900"/>
          </a:xfrm>
          <a:prstGeom prst="flowChartConnector">
            <a:avLst/>
          </a:prstGeom>
          <a:solidFill>
            <a:schemeClr val="lt1"/>
          </a:solidFill>
          <a:ln cap="flat" cmpd="sng" w="508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452" name="Google Shape;452;gc4db8b8fa7_0_105"/>
          <p:cNvSpPr/>
          <p:nvPr/>
        </p:nvSpPr>
        <p:spPr>
          <a:xfrm>
            <a:off x="4332794" y="381965"/>
            <a:ext cx="300900" cy="300900"/>
          </a:xfrm>
          <a:prstGeom prst="flowChartConnector">
            <a:avLst/>
          </a:prstGeom>
          <a:solidFill>
            <a:schemeClr val="lt1"/>
          </a:solidFill>
          <a:ln cap="flat" cmpd="sng" w="508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453" name="Google Shape;453;gc4db8b8fa7_0_105"/>
          <p:cNvSpPr/>
          <p:nvPr/>
        </p:nvSpPr>
        <p:spPr>
          <a:xfrm>
            <a:off x="5955181" y="381966"/>
            <a:ext cx="300900" cy="300900"/>
          </a:xfrm>
          <a:prstGeom prst="flowChartConnector">
            <a:avLst/>
          </a:prstGeom>
          <a:solidFill>
            <a:schemeClr val="lt1"/>
          </a:solidFill>
          <a:ln cap="flat" cmpd="sng" w="508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454" name="Google Shape;454;gc4db8b8fa7_0_105"/>
          <p:cNvSpPr/>
          <p:nvPr/>
        </p:nvSpPr>
        <p:spPr>
          <a:xfrm>
            <a:off x="7577568" y="381965"/>
            <a:ext cx="300900" cy="300900"/>
          </a:xfrm>
          <a:prstGeom prst="flowChartConnector">
            <a:avLst/>
          </a:prstGeom>
          <a:solidFill>
            <a:schemeClr val="lt1"/>
          </a:solidFill>
          <a:ln cap="flat" cmpd="sng" w="508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455" name="Google Shape;455;gc4db8b8fa7_0_105"/>
          <p:cNvSpPr/>
          <p:nvPr/>
        </p:nvSpPr>
        <p:spPr>
          <a:xfrm>
            <a:off x="9199955" y="381965"/>
            <a:ext cx="300900" cy="300900"/>
          </a:xfrm>
          <a:prstGeom prst="flowChartConnector">
            <a:avLst/>
          </a:prstGeom>
          <a:solidFill>
            <a:schemeClr val="lt1"/>
          </a:solidFill>
          <a:ln cap="flat" cmpd="sng" w="508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456" name="Google Shape;456;gc4db8b8fa7_0_105"/>
          <p:cNvSpPr/>
          <p:nvPr/>
        </p:nvSpPr>
        <p:spPr>
          <a:xfrm>
            <a:off x="10822342" y="381965"/>
            <a:ext cx="300900" cy="300900"/>
          </a:xfrm>
          <a:prstGeom prst="flowChartConnector">
            <a:avLst/>
          </a:prstGeom>
          <a:solidFill>
            <a:schemeClr val="lt1"/>
          </a:solidFill>
          <a:ln cap="flat" cmpd="sng" w="508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457" name="Google Shape;457;gc4db8b8fa7_0_105"/>
          <p:cNvSpPr/>
          <p:nvPr/>
        </p:nvSpPr>
        <p:spPr>
          <a:xfrm>
            <a:off x="7728039" y="731949"/>
            <a:ext cx="381900" cy="405000"/>
          </a:xfrm>
          <a:prstGeom prst="rtTriangle">
            <a:avLst/>
          </a:prstGeom>
          <a:solidFill>
            <a:srgbClr val="E2E9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pic>
        <p:nvPicPr>
          <p:cNvPr descr="Shape, circle&#10;&#10;Description automatically generated" id="458" name="Google Shape;458;gc4db8b8fa7_0_105"/>
          <p:cNvPicPr preferRelativeResize="0"/>
          <p:nvPr/>
        </p:nvPicPr>
        <p:blipFill rotWithShape="1">
          <a:blip r:embed="rId3">
            <a:alphaModFix/>
          </a:blip>
          <a:srcRect b="33359" l="0" r="75216" t="34117"/>
          <a:stretch/>
        </p:blipFill>
        <p:spPr>
          <a:xfrm>
            <a:off x="7591864" y="389734"/>
            <a:ext cx="308214" cy="304313"/>
          </a:xfrm>
          <a:prstGeom prst="rect">
            <a:avLst/>
          </a:prstGeom>
          <a:noFill/>
          <a:ln>
            <a:noFill/>
          </a:ln>
        </p:spPr>
      </p:pic>
      <p:cxnSp>
        <p:nvCxnSpPr>
          <p:cNvPr id="459" name="Google Shape;459;gc4db8b8fa7_0_105"/>
          <p:cNvCxnSpPr/>
          <p:nvPr/>
        </p:nvCxnSpPr>
        <p:spPr>
          <a:xfrm>
            <a:off x="520861" y="520861"/>
            <a:ext cx="11123400" cy="0"/>
          </a:xfrm>
          <a:prstGeom prst="straightConnector1">
            <a:avLst/>
          </a:prstGeom>
          <a:noFill/>
          <a:ln cap="flat" cmpd="sng" w="50800">
            <a:solidFill>
              <a:srgbClr val="E2E9F6"/>
            </a:solidFill>
            <a:prstDash val="solid"/>
            <a:miter lim="800000"/>
            <a:headEnd len="sm" w="sm" type="none"/>
            <a:tailEnd len="sm" w="sm" type="none"/>
          </a:ln>
        </p:spPr>
      </p:cxnSp>
      <p:sp>
        <p:nvSpPr>
          <p:cNvPr id="460" name="Google Shape;460;gc4db8b8fa7_0_105"/>
          <p:cNvSpPr/>
          <p:nvPr/>
        </p:nvSpPr>
        <p:spPr>
          <a:xfrm>
            <a:off x="1088020" y="381965"/>
            <a:ext cx="300900" cy="300900"/>
          </a:xfrm>
          <a:prstGeom prst="flowChartConnector">
            <a:avLst/>
          </a:prstGeom>
          <a:solidFill>
            <a:srgbClr val="A5A5A5"/>
          </a:solidFill>
          <a:ln cap="flat" cmpd="sng" w="50800">
            <a:solidFill>
              <a:srgbClr val="E2E9F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Malgun Gothic"/>
              <a:ea typeface="Malgun Gothic"/>
              <a:cs typeface="Malgun Gothic"/>
              <a:sym typeface="Malgun Gothic"/>
            </a:endParaRPr>
          </a:p>
        </p:txBody>
      </p:sp>
      <p:sp>
        <p:nvSpPr>
          <p:cNvPr id="461" name="Google Shape;461;gc4db8b8fa7_0_105"/>
          <p:cNvSpPr/>
          <p:nvPr/>
        </p:nvSpPr>
        <p:spPr>
          <a:xfrm>
            <a:off x="2710407" y="381965"/>
            <a:ext cx="300900" cy="300900"/>
          </a:xfrm>
          <a:prstGeom prst="flowChartConnector">
            <a:avLst/>
          </a:prstGeom>
          <a:solidFill>
            <a:schemeClr val="lt1"/>
          </a:solidFill>
          <a:ln cap="flat" cmpd="sng" w="50800">
            <a:solidFill>
              <a:srgbClr val="E2E9F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Malgun Gothic"/>
              <a:ea typeface="Malgun Gothic"/>
              <a:cs typeface="Malgun Gothic"/>
              <a:sym typeface="Malgun Gothic"/>
            </a:endParaRPr>
          </a:p>
        </p:txBody>
      </p:sp>
      <p:sp>
        <p:nvSpPr>
          <p:cNvPr id="462" name="Google Shape;462;gc4db8b8fa7_0_105"/>
          <p:cNvSpPr/>
          <p:nvPr/>
        </p:nvSpPr>
        <p:spPr>
          <a:xfrm>
            <a:off x="4332794" y="381965"/>
            <a:ext cx="300900" cy="300900"/>
          </a:xfrm>
          <a:prstGeom prst="flowChartConnector">
            <a:avLst/>
          </a:prstGeom>
          <a:solidFill>
            <a:schemeClr val="lt1"/>
          </a:solidFill>
          <a:ln cap="flat" cmpd="sng" w="50800">
            <a:solidFill>
              <a:srgbClr val="E2E9F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Malgun Gothic"/>
              <a:ea typeface="Malgun Gothic"/>
              <a:cs typeface="Malgun Gothic"/>
              <a:sym typeface="Malgun Gothic"/>
            </a:endParaRPr>
          </a:p>
        </p:txBody>
      </p:sp>
      <p:sp>
        <p:nvSpPr>
          <p:cNvPr id="463" name="Google Shape;463;gc4db8b8fa7_0_105"/>
          <p:cNvSpPr/>
          <p:nvPr/>
        </p:nvSpPr>
        <p:spPr>
          <a:xfrm>
            <a:off x="5955181" y="381966"/>
            <a:ext cx="300900" cy="300900"/>
          </a:xfrm>
          <a:prstGeom prst="flowChartConnector">
            <a:avLst/>
          </a:prstGeom>
          <a:solidFill>
            <a:schemeClr val="lt1"/>
          </a:solidFill>
          <a:ln cap="flat" cmpd="sng" w="50800">
            <a:solidFill>
              <a:srgbClr val="E2E9F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Malgun Gothic"/>
              <a:ea typeface="Malgun Gothic"/>
              <a:cs typeface="Malgun Gothic"/>
              <a:sym typeface="Malgun Gothic"/>
            </a:endParaRPr>
          </a:p>
        </p:txBody>
      </p:sp>
      <p:sp>
        <p:nvSpPr>
          <p:cNvPr id="464" name="Google Shape;464;gc4db8b8fa7_0_105"/>
          <p:cNvSpPr/>
          <p:nvPr/>
        </p:nvSpPr>
        <p:spPr>
          <a:xfrm>
            <a:off x="7577568" y="381965"/>
            <a:ext cx="300900" cy="300900"/>
          </a:xfrm>
          <a:prstGeom prst="flowChartConnector">
            <a:avLst/>
          </a:prstGeom>
          <a:solidFill>
            <a:srgbClr val="E2E9F6"/>
          </a:solidFill>
          <a:ln cap="flat" cmpd="sng" w="50800">
            <a:solidFill>
              <a:srgbClr val="E2E9F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Malgun Gothic"/>
              <a:ea typeface="Malgun Gothic"/>
              <a:cs typeface="Malgun Gothic"/>
              <a:sym typeface="Malgun Gothic"/>
            </a:endParaRPr>
          </a:p>
        </p:txBody>
      </p:sp>
      <p:sp>
        <p:nvSpPr>
          <p:cNvPr id="465" name="Google Shape;465;gc4db8b8fa7_0_105"/>
          <p:cNvSpPr/>
          <p:nvPr/>
        </p:nvSpPr>
        <p:spPr>
          <a:xfrm>
            <a:off x="9199955" y="381965"/>
            <a:ext cx="300900" cy="300900"/>
          </a:xfrm>
          <a:prstGeom prst="flowChartConnector">
            <a:avLst/>
          </a:prstGeom>
          <a:solidFill>
            <a:schemeClr val="lt1"/>
          </a:solidFill>
          <a:ln cap="flat" cmpd="sng" w="50800">
            <a:solidFill>
              <a:srgbClr val="E2E9F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Malgun Gothic"/>
              <a:ea typeface="Malgun Gothic"/>
              <a:cs typeface="Malgun Gothic"/>
              <a:sym typeface="Malgun Gothic"/>
            </a:endParaRPr>
          </a:p>
        </p:txBody>
      </p:sp>
      <p:sp>
        <p:nvSpPr>
          <p:cNvPr id="466" name="Google Shape;466;gc4db8b8fa7_0_105"/>
          <p:cNvSpPr/>
          <p:nvPr/>
        </p:nvSpPr>
        <p:spPr>
          <a:xfrm>
            <a:off x="10822342" y="381965"/>
            <a:ext cx="300900" cy="300900"/>
          </a:xfrm>
          <a:prstGeom prst="flowChartConnector">
            <a:avLst/>
          </a:prstGeom>
          <a:solidFill>
            <a:schemeClr val="lt1"/>
          </a:solidFill>
          <a:ln cap="flat" cmpd="sng" w="50800">
            <a:solidFill>
              <a:srgbClr val="E2E9F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Malgun Gothic"/>
              <a:ea typeface="Malgun Gothic"/>
              <a:cs typeface="Malgun Gothic"/>
              <a:sym typeface="Malgun Gothic"/>
            </a:endParaRPr>
          </a:p>
        </p:txBody>
      </p:sp>
      <p:sp>
        <p:nvSpPr>
          <p:cNvPr id="467" name="Google Shape;467;gc4db8b8fa7_0_105"/>
          <p:cNvSpPr/>
          <p:nvPr/>
        </p:nvSpPr>
        <p:spPr>
          <a:xfrm>
            <a:off x="616813" y="1134318"/>
            <a:ext cx="10981500" cy="948600"/>
          </a:xfrm>
          <a:prstGeom prst="rect">
            <a:avLst/>
          </a:prstGeom>
          <a:solidFill>
            <a:srgbClr val="E2E9F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n-US" sz="1800" u="none" cap="none" strike="noStrike">
                <a:solidFill>
                  <a:srgbClr val="757070"/>
                </a:solidFill>
                <a:latin typeface="Malgun Gothic"/>
                <a:ea typeface="Malgun Gothic"/>
                <a:cs typeface="Malgun Gothic"/>
                <a:sym typeface="Malgun Gothic"/>
              </a:rPr>
              <a:t>  </a:t>
            </a:r>
            <a:endParaRPr/>
          </a:p>
          <a:p>
            <a:pPr indent="0" lvl="0" marL="0" marR="0" rtl="0" algn="l">
              <a:spcBef>
                <a:spcPts val="0"/>
              </a:spcBef>
              <a:spcAft>
                <a:spcPts val="0"/>
              </a:spcAft>
              <a:buNone/>
            </a:pPr>
            <a:r>
              <a:rPr lang="en-US" sz="1800">
                <a:solidFill>
                  <a:srgbClr val="757070"/>
                </a:solidFill>
                <a:latin typeface="Malgun Gothic"/>
                <a:ea typeface="Malgun Gothic"/>
                <a:cs typeface="Malgun Gothic"/>
                <a:sym typeface="Malgun Gothic"/>
              </a:rPr>
              <a:t>  </a:t>
            </a:r>
            <a:r>
              <a:rPr b="1" lang="en-US" sz="2000">
                <a:solidFill>
                  <a:srgbClr val="666666"/>
                </a:solidFill>
                <a:latin typeface="Malgun Gothic"/>
                <a:ea typeface="Malgun Gothic"/>
                <a:cs typeface="Malgun Gothic"/>
                <a:sym typeface="Malgun Gothic"/>
              </a:rPr>
              <a:t>05. Padding</a:t>
            </a:r>
            <a:endParaRPr b="1" sz="1600">
              <a:solidFill>
                <a:srgbClr val="666666"/>
              </a:solidFill>
            </a:endParaRPr>
          </a:p>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468" name="Google Shape;468;gc4db8b8fa7_0_105"/>
          <p:cNvSpPr/>
          <p:nvPr/>
        </p:nvSpPr>
        <p:spPr>
          <a:xfrm>
            <a:off x="1088020" y="381965"/>
            <a:ext cx="300900" cy="300900"/>
          </a:xfrm>
          <a:prstGeom prst="flowChartConnector">
            <a:avLst/>
          </a:prstGeom>
          <a:solidFill>
            <a:srgbClr val="FFFFFF"/>
          </a:solidFill>
          <a:ln cap="flat" cmpd="sng" w="50800">
            <a:solidFill>
              <a:srgbClr val="E2E9F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Malgun Gothic"/>
              <a:ea typeface="Malgun Gothic"/>
              <a:cs typeface="Malgun Gothic"/>
              <a:sym typeface="Malgun Gothic"/>
            </a:endParaRPr>
          </a:p>
        </p:txBody>
      </p:sp>
      <p:pic>
        <p:nvPicPr>
          <p:cNvPr id="469" name="Google Shape;469;gc4db8b8fa7_0_105"/>
          <p:cNvPicPr preferRelativeResize="0"/>
          <p:nvPr/>
        </p:nvPicPr>
        <p:blipFill>
          <a:blip r:embed="rId4">
            <a:alphaModFix/>
          </a:blip>
          <a:stretch>
            <a:fillRect/>
          </a:stretch>
        </p:blipFill>
        <p:spPr>
          <a:xfrm>
            <a:off x="832461" y="2989575"/>
            <a:ext cx="3895025" cy="3570450"/>
          </a:xfrm>
          <a:prstGeom prst="rect">
            <a:avLst/>
          </a:prstGeom>
          <a:noFill/>
          <a:ln>
            <a:noFill/>
          </a:ln>
        </p:spPr>
      </p:pic>
      <p:sp>
        <p:nvSpPr>
          <p:cNvPr id="470" name="Google Shape;470;gc4db8b8fa7_0_105"/>
          <p:cNvSpPr txBox="1"/>
          <p:nvPr>
            <p:ph idx="1" type="body"/>
          </p:nvPr>
        </p:nvSpPr>
        <p:spPr>
          <a:xfrm>
            <a:off x="616825" y="2295475"/>
            <a:ext cx="10981500" cy="506100"/>
          </a:xfrm>
          <a:prstGeom prst="rect">
            <a:avLst/>
          </a:prstGeom>
        </p:spPr>
        <p:txBody>
          <a:bodyPr anchorCtr="0" anchor="t" bIns="45700" lIns="91425" spcFirstLastPara="1" rIns="91425" wrap="square" tIns="45700">
            <a:normAutofit/>
          </a:bodyPr>
          <a:lstStyle/>
          <a:p>
            <a:pPr indent="-304800" lvl="0" marL="457200" rtl="0" algn="l">
              <a:spcBef>
                <a:spcPts val="1000"/>
              </a:spcBef>
              <a:spcAft>
                <a:spcPts val="0"/>
              </a:spcAft>
              <a:buClr>
                <a:srgbClr val="000000"/>
              </a:buClr>
              <a:buSzPts val="1200"/>
              <a:buChar char="●"/>
            </a:pPr>
            <a:r>
              <a:rPr b="1" lang="en-US" sz="2200">
                <a:solidFill>
                  <a:srgbClr val="000000"/>
                </a:solidFill>
              </a:rPr>
              <a:t>문장의 최대 길이가 35이므로 35를 최대 길이로 잡고 패딩을 수행한다.</a:t>
            </a:r>
            <a:endParaRPr b="1" sz="2200">
              <a:solidFill>
                <a:srgbClr val="000000"/>
              </a:solidFill>
            </a:endParaRPr>
          </a:p>
        </p:txBody>
      </p:sp>
      <p:pic>
        <p:nvPicPr>
          <p:cNvPr id="471" name="Google Shape;471;gc4db8b8fa7_0_105"/>
          <p:cNvPicPr preferRelativeResize="0"/>
          <p:nvPr/>
        </p:nvPicPr>
        <p:blipFill>
          <a:blip r:embed="rId5">
            <a:alphaModFix/>
          </a:blip>
          <a:stretch>
            <a:fillRect/>
          </a:stretch>
        </p:blipFill>
        <p:spPr>
          <a:xfrm>
            <a:off x="6420261" y="3771025"/>
            <a:ext cx="3600450" cy="323850"/>
          </a:xfrm>
          <a:prstGeom prst="rect">
            <a:avLst/>
          </a:prstGeom>
          <a:noFill/>
          <a:ln>
            <a:noFill/>
          </a:ln>
        </p:spPr>
      </p:pic>
      <p:sp>
        <p:nvSpPr>
          <p:cNvPr id="472" name="Google Shape;472;gc4db8b8fa7_0_105"/>
          <p:cNvSpPr txBox="1"/>
          <p:nvPr/>
        </p:nvSpPr>
        <p:spPr>
          <a:xfrm>
            <a:off x="7930675" y="3447025"/>
            <a:ext cx="579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solidFill>
                  <a:srgbClr val="434343"/>
                </a:solidFill>
                <a:latin typeface="Malgun Gothic"/>
                <a:ea typeface="Malgun Gothic"/>
                <a:cs typeface="Malgun Gothic"/>
                <a:sym typeface="Malgun Gothic"/>
              </a:rPr>
              <a:t>35개</a:t>
            </a:r>
            <a:endParaRPr b="1">
              <a:solidFill>
                <a:srgbClr val="434343"/>
              </a:solidFill>
              <a:latin typeface="Malgun Gothic"/>
              <a:ea typeface="Malgun Gothic"/>
              <a:cs typeface="Malgun Gothic"/>
              <a:sym typeface="Malgun Gothic"/>
            </a:endParaRPr>
          </a:p>
        </p:txBody>
      </p:sp>
      <p:pic>
        <p:nvPicPr>
          <p:cNvPr id="473" name="Google Shape;473;gc4db8b8fa7_0_105"/>
          <p:cNvPicPr preferRelativeResize="0"/>
          <p:nvPr/>
        </p:nvPicPr>
        <p:blipFill>
          <a:blip r:embed="rId6">
            <a:alphaModFix/>
          </a:blip>
          <a:stretch>
            <a:fillRect/>
          </a:stretch>
        </p:blipFill>
        <p:spPr>
          <a:xfrm>
            <a:off x="5454950" y="4094875"/>
            <a:ext cx="5981899" cy="16013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 name="Shape 477"/>
        <p:cNvGrpSpPr/>
        <p:nvPr/>
      </p:nvGrpSpPr>
      <p:grpSpPr>
        <a:xfrm>
          <a:off x="0" y="0"/>
          <a:ext cx="0" cy="0"/>
          <a:chOff x="0" y="0"/>
          <a:chExt cx="0" cy="0"/>
        </a:xfrm>
      </p:grpSpPr>
      <p:cxnSp>
        <p:nvCxnSpPr>
          <p:cNvPr id="478" name="Google Shape;478;p12"/>
          <p:cNvCxnSpPr/>
          <p:nvPr/>
        </p:nvCxnSpPr>
        <p:spPr>
          <a:xfrm>
            <a:off x="520861" y="520861"/>
            <a:ext cx="11123271" cy="0"/>
          </a:xfrm>
          <a:prstGeom prst="straightConnector1">
            <a:avLst/>
          </a:prstGeom>
          <a:noFill/>
          <a:ln cap="flat" cmpd="sng" w="50800">
            <a:solidFill>
              <a:srgbClr val="D8D8D8"/>
            </a:solidFill>
            <a:prstDash val="solid"/>
            <a:miter lim="800000"/>
            <a:headEnd len="sm" w="sm" type="none"/>
            <a:tailEnd len="sm" w="sm" type="none"/>
          </a:ln>
        </p:spPr>
      </p:cxnSp>
      <p:sp>
        <p:nvSpPr>
          <p:cNvPr id="479" name="Google Shape;479;p12"/>
          <p:cNvSpPr/>
          <p:nvPr/>
        </p:nvSpPr>
        <p:spPr>
          <a:xfrm>
            <a:off x="1088020" y="381965"/>
            <a:ext cx="300942" cy="300939"/>
          </a:xfrm>
          <a:prstGeom prst="flowChartConnector">
            <a:avLst/>
          </a:prstGeom>
          <a:solidFill>
            <a:schemeClr val="lt1"/>
          </a:solidFill>
          <a:ln cap="flat" cmpd="sng" w="508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480" name="Google Shape;480;p12"/>
          <p:cNvSpPr/>
          <p:nvPr/>
        </p:nvSpPr>
        <p:spPr>
          <a:xfrm>
            <a:off x="2710407" y="381965"/>
            <a:ext cx="300942" cy="300939"/>
          </a:xfrm>
          <a:prstGeom prst="flowChartConnector">
            <a:avLst/>
          </a:prstGeom>
          <a:solidFill>
            <a:schemeClr val="lt1"/>
          </a:solidFill>
          <a:ln cap="flat" cmpd="sng" w="508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481" name="Google Shape;481;p12"/>
          <p:cNvSpPr/>
          <p:nvPr/>
        </p:nvSpPr>
        <p:spPr>
          <a:xfrm>
            <a:off x="4332794" y="381965"/>
            <a:ext cx="300942" cy="300939"/>
          </a:xfrm>
          <a:prstGeom prst="flowChartConnector">
            <a:avLst/>
          </a:prstGeom>
          <a:solidFill>
            <a:schemeClr val="lt1"/>
          </a:solidFill>
          <a:ln cap="flat" cmpd="sng" w="508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482" name="Google Shape;482;p12"/>
          <p:cNvSpPr/>
          <p:nvPr/>
        </p:nvSpPr>
        <p:spPr>
          <a:xfrm>
            <a:off x="5955181" y="381966"/>
            <a:ext cx="300942" cy="300939"/>
          </a:xfrm>
          <a:prstGeom prst="flowChartConnector">
            <a:avLst/>
          </a:prstGeom>
          <a:solidFill>
            <a:schemeClr val="lt1"/>
          </a:solidFill>
          <a:ln cap="flat" cmpd="sng" w="508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483" name="Google Shape;483;p12"/>
          <p:cNvSpPr/>
          <p:nvPr/>
        </p:nvSpPr>
        <p:spPr>
          <a:xfrm>
            <a:off x="7577568" y="381965"/>
            <a:ext cx="300942" cy="300939"/>
          </a:xfrm>
          <a:prstGeom prst="flowChartConnector">
            <a:avLst/>
          </a:prstGeom>
          <a:solidFill>
            <a:schemeClr val="lt1"/>
          </a:solidFill>
          <a:ln cap="flat" cmpd="sng" w="508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484" name="Google Shape;484;p12"/>
          <p:cNvSpPr/>
          <p:nvPr/>
        </p:nvSpPr>
        <p:spPr>
          <a:xfrm>
            <a:off x="9199955" y="381965"/>
            <a:ext cx="300942" cy="300939"/>
          </a:xfrm>
          <a:prstGeom prst="flowChartConnector">
            <a:avLst/>
          </a:prstGeom>
          <a:solidFill>
            <a:schemeClr val="lt1"/>
          </a:solidFill>
          <a:ln cap="flat" cmpd="sng" w="508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485" name="Google Shape;485;p12"/>
          <p:cNvSpPr/>
          <p:nvPr/>
        </p:nvSpPr>
        <p:spPr>
          <a:xfrm>
            <a:off x="10822342" y="381965"/>
            <a:ext cx="300942" cy="300939"/>
          </a:xfrm>
          <a:prstGeom prst="flowChartConnector">
            <a:avLst/>
          </a:prstGeom>
          <a:solidFill>
            <a:schemeClr val="lt1"/>
          </a:solidFill>
          <a:ln cap="flat" cmpd="sng" w="508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486" name="Google Shape;486;p12"/>
          <p:cNvSpPr/>
          <p:nvPr/>
        </p:nvSpPr>
        <p:spPr>
          <a:xfrm>
            <a:off x="9350426" y="769721"/>
            <a:ext cx="381965" cy="405105"/>
          </a:xfrm>
          <a:prstGeom prst="rtTriangle">
            <a:avLst/>
          </a:prstGeom>
          <a:solidFill>
            <a:srgbClr val="E2E9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pic>
        <p:nvPicPr>
          <p:cNvPr descr="Shape, circle&#10;&#10;Description automatically generated" id="487" name="Google Shape;487;p12"/>
          <p:cNvPicPr preferRelativeResize="0"/>
          <p:nvPr/>
        </p:nvPicPr>
        <p:blipFill rotWithShape="1">
          <a:blip r:embed="rId3">
            <a:alphaModFix/>
          </a:blip>
          <a:srcRect b="33357" l="0" r="75217" t="34118"/>
          <a:stretch/>
        </p:blipFill>
        <p:spPr>
          <a:xfrm>
            <a:off x="9207304" y="389734"/>
            <a:ext cx="308215" cy="304312"/>
          </a:xfrm>
          <a:prstGeom prst="rect">
            <a:avLst/>
          </a:prstGeom>
          <a:noFill/>
          <a:ln>
            <a:noFill/>
          </a:ln>
        </p:spPr>
      </p:pic>
      <p:cxnSp>
        <p:nvCxnSpPr>
          <p:cNvPr id="488" name="Google Shape;488;p12"/>
          <p:cNvCxnSpPr/>
          <p:nvPr/>
        </p:nvCxnSpPr>
        <p:spPr>
          <a:xfrm>
            <a:off x="520861" y="520861"/>
            <a:ext cx="11123400" cy="0"/>
          </a:xfrm>
          <a:prstGeom prst="straightConnector1">
            <a:avLst/>
          </a:prstGeom>
          <a:noFill/>
          <a:ln cap="flat" cmpd="sng" w="50800">
            <a:solidFill>
              <a:srgbClr val="E2E9F6"/>
            </a:solidFill>
            <a:prstDash val="solid"/>
            <a:miter lim="800000"/>
            <a:headEnd len="sm" w="sm" type="none"/>
            <a:tailEnd len="sm" w="sm" type="none"/>
          </a:ln>
        </p:spPr>
      </p:cxnSp>
      <p:sp>
        <p:nvSpPr>
          <p:cNvPr id="489" name="Google Shape;489;p12"/>
          <p:cNvSpPr/>
          <p:nvPr/>
        </p:nvSpPr>
        <p:spPr>
          <a:xfrm>
            <a:off x="1088020" y="381965"/>
            <a:ext cx="300900" cy="300900"/>
          </a:xfrm>
          <a:prstGeom prst="flowChartConnector">
            <a:avLst/>
          </a:prstGeom>
          <a:solidFill>
            <a:srgbClr val="A5A5A5"/>
          </a:solidFill>
          <a:ln cap="flat" cmpd="sng" w="50800">
            <a:solidFill>
              <a:srgbClr val="E2E9F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Malgun Gothic"/>
              <a:ea typeface="Malgun Gothic"/>
              <a:cs typeface="Malgun Gothic"/>
              <a:sym typeface="Malgun Gothic"/>
            </a:endParaRPr>
          </a:p>
        </p:txBody>
      </p:sp>
      <p:sp>
        <p:nvSpPr>
          <p:cNvPr id="490" name="Google Shape;490;p12"/>
          <p:cNvSpPr/>
          <p:nvPr/>
        </p:nvSpPr>
        <p:spPr>
          <a:xfrm>
            <a:off x="2710407" y="381965"/>
            <a:ext cx="300900" cy="300900"/>
          </a:xfrm>
          <a:prstGeom prst="flowChartConnector">
            <a:avLst/>
          </a:prstGeom>
          <a:solidFill>
            <a:schemeClr val="lt1"/>
          </a:solidFill>
          <a:ln cap="flat" cmpd="sng" w="50800">
            <a:solidFill>
              <a:srgbClr val="E2E9F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Malgun Gothic"/>
              <a:ea typeface="Malgun Gothic"/>
              <a:cs typeface="Malgun Gothic"/>
              <a:sym typeface="Malgun Gothic"/>
            </a:endParaRPr>
          </a:p>
        </p:txBody>
      </p:sp>
      <p:sp>
        <p:nvSpPr>
          <p:cNvPr id="491" name="Google Shape;491;p12"/>
          <p:cNvSpPr/>
          <p:nvPr/>
        </p:nvSpPr>
        <p:spPr>
          <a:xfrm>
            <a:off x="4332794" y="381965"/>
            <a:ext cx="300900" cy="300900"/>
          </a:xfrm>
          <a:prstGeom prst="flowChartConnector">
            <a:avLst/>
          </a:prstGeom>
          <a:solidFill>
            <a:schemeClr val="lt1"/>
          </a:solidFill>
          <a:ln cap="flat" cmpd="sng" w="50800">
            <a:solidFill>
              <a:srgbClr val="E2E9F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Malgun Gothic"/>
              <a:ea typeface="Malgun Gothic"/>
              <a:cs typeface="Malgun Gothic"/>
              <a:sym typeface="Malgun Gothic"/>
            </a:endParaRPr>
          </a:p>
        </p:txBody>
      </p:sp>
      <p:sp>
        <p:nvSpPr>
          <p:cNvPr id="492" name="Google Shape;492;p12"/>
          <p:cNvSpPr/>
          <p:nvPr/>
        </p:nvSpPr>
        <p:spPr>
          <a:xfrm>
            <a:off x="5955181" y="381966"/>
            <a:ext cx="300900" cy="300900"/>
          </a:xfrm>
          <a:prstGeom prst="flowChartConnector">
            <a:avLst/>
          </a:prstGeom>
          <a:solidFill>
            <a:schemeClr val="lt1"/>
          </a:solidFill>
          <a:ln cap="flat" cmpd="sng" w="50800">
            <a:solidFill>
              <a:srgbClr val="E2E9F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Malgun Gothic"/>
              <a:ea typeface="Malgun Gothic"/>
              <a:cs typeface="Malgun Gothic"/>
              <a:sym typeface="Malgun Gothic"/>
            </a:endParaRPr>
          </a:p>
        </p:txBody>
      </p:sp>
      <p:sp>
        <p:nvSpPr>
          <p:cNvPr id="493" name="Google Shape;493;p12"/>
          <p:cNvSpPr/>
          <p:nvPr/>
        </p:nvSpPr>
        <p:spPr>
          <a:xfrm>
            <a:off x="7577568" y="381965"/>
            <a:ext cx="300900" cy="300900"/>
          </a:xfrm>
          <a:prstGeom prst="flowChartConnector">
            <a:avLst/>
          </a:prstGeom>
          <a:solidFill>
            <a:schemeClr val="lt1"/>
          </a:solidFill>
          <a:ln cap="flat" cmpd="sng" w="50800">
            <a:solidFill>
              <a:srgbClr val="E2E9F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Malgun Gothic"/>
              <a:ea typeface="Malgun Gothic"/>
              <a:cs typeface="Malgun Gothic"/>
              <a:sym typeface="Malgun Gothic"/>
            </a:endParaRPr>
          </a:p>
        </p:txBody>
      </p:sp>
      <p:sp>
        <p:nvSpPr>
          <p:cNvPr id="494" name="Google Shape;494;p12"/>
          <p:cNvSpPr/>
          <p:nvPr/>
        </p:nvSpPr>
        <p:spPr>
          <a:xfrm>
            <a:off x="9199955" y="381965"/>
            <a:ext cx="300900" cy="300900"/>
          </a:xfrm>
          <a:prstGeom prst="flowChartConnector">
            <a:avLst/>
          </a:prstGeom>
          <a:solidFill>
            <a:srgbClr val="E2E9F6"/>
          </a:solidFill>
          <a:ln cap="flat" cmpd="sng" w="50800">
            <a:solidFill>
              <a:srgbClr val="E2E9F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Malgun Gothic"/>
              <a:ea typeface="Malgun Gothic"/>
              <a:cs typeface="Malgun Gothic"/>
              <a:sym typeface="Malgun Gothic"/>
            </a:endParaRPr>
          </a:p>
        </p:txBody>
      </p:sp>
      <p:sp>
        <p:nvSpPr>
          <p:cNvPr id="495" name="Google Shape;495;p12"/>
          <p:cNvSpPr/>
          <p:nvPr/>
        </p:nvSpPr>
        <p:spPr>
          <a:xfrm>
            <a:off x="10822342" y="381965"/>
            <a:ext cx="300900" cy="300900"/>
          </a:xfrm>
          <a:prstGeom prst="flowChartConnector">
            <a:avLst/>
          </a:prstGeom>
          <a:solidFill>
            <a:schemeClr val="lt1"/>
          </a:solidFill>
          <a:ln cap="flat" cmpd="sng" w="50800">
            <a:solidFill>
              <a:srgbClr val="E2E9F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Malgun Gothic"/>
              <a:ea typeface="Malgun Gothic"/>
              <a:cs typeface="Malgun Gothic"/>
              <a:sym typeface="Malgun Gothic"/>
            </a:endParaRPr>
          </a:p>
        </p:txBody>
      </p:sp>
      <p:sp>
        <p:nvSpPr>
          <p:cNvPr id="496" name="Google Shape;496;p12"/>
          <p:cNvSpPr/>
          <p:nvPr/>
        </p:nvSpPr>
        <p:spPr>
          <a:xfrm>
            <a:off x="616813" y="1134318"/>
            <a:ext cx="10981500" cy="948600"/>
          </a:xfrm>
          <a:prstGeom prst="rect">
            <a:avLst/>
          </a:prstGeom>
          <a:solidFill>
            <a:srgbClr val="E2E9F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n-US" sz="1800" u="none" cap="none" strike="noStrike">
                <a:solidFill>
                  <a:srgbClr val="757070"/>
                </a:solidFill>
                <a:latin typeface="Malgun Gothic"/>
                <a:ea typeface="Malgun Gothic"/>
                <a:cs typeface="Malgun Gothic"/>
                <a:sym typeface="Malgun Gothic"/>
              </a:rPr>
              <a:t>  </a:t>
            </a:r>
            <a:endParaRPr/>
          </a:p>
          <a:p>
            <a:pPr indent="0" lvl="0" marL="0" marR="0" rtl="0" algn="l">
              <a:spcBef>
                <a:spcPts val="0"/>
              </a:spcBef>
              <a:spcAft>
                <a:spcPts val="0"/>
              </a:spcAft>
              <a:buNone/>
            </a:pPr>
            <a:r>
              <a:rPr lang="en-US" sz="1800">
                <a:solidFill>
                  <a:srgbClr val="757070"/>
                </a:solidFill>
                <a:latin typeface="Malgun Gothic"/>
                <a:ea typeface="Malgun Gothic"/>
                <a:cs typeface="Malgun Gothic"/>
                <a:sym typeface="Malgun Gothic"/>
              </a:rPr>
              <a:t>  </a:t>
            </a:r>
            <a:r>
              <a:rPr b="1" lang="en-US" sz="2000">
                <a:solidFill>
                  <a:srgbClr val="666666"/>
                </a:solidFill>
                <a:latin typeface="Malgun Gothic"/>
                <a:ea typeface="Malgun Gothic"/>
                <a:cs typeface="Malgun Gothic"/>
                <a:sym typeface="Malgun Gothic"/>
              </a:rPr>
              <a:t>06. label 데이터 변환</a:t>
            </a:r>
            <a:endParaRPr b="1" sz="1600">
              <a:solidFill>
                <a:srgbClr val="666666"/>
              </a:solidFill>
            </a:endParaRPr>
          </a:p>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497" name="Google Shape;497;p12"/>
          <p:cNvSpPr/>
          <p:nvPr/>
        </p:nvSpPr>
        <p:spPr>
          <a:xfrm>
            <a:off x="1088020" y="381965"/>
            <a:ext cx="300900" cy="300900"/>
          </a:xfrm>
          <a:prstGeom prst="flowChartConnector">
            <a:avLst/>
          </a:prstGeom>
          <a:solidFill>
            <a:srgbClr val="FFFFFF"/>
          </a:solidFill>
          <a:ln cap="flat" cmpd="sng" w="50800">
            <a:solidFill>
              <a:srgbClr val="E2E9F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Malgun Gothic"/>
              <a:ea typeface="Malgun Gothic"/>
              <a:cs typeface="Malgun Gothic"/>
              <a:sym typeface="Malgun Gothic"/>
            </a:endParaRPr>
          </a:p>
        </p:txBody>
      </p:sp>
      <p:sp>
        <p:nvSpPr>
          <p:cNvPr id="498" name="Google Shape;498;p12"/>
          <p:cNvSpPr/>
          <p:nvPr/>
        </p:nvSpPr>
        <p:spPr>
          <a:xfrm>
            <a:off x="1388950" y="3063750"/>
            <a:ext cx="9575700" cy="857400"/>
          </a:xfrm>
          <a:prstGeom prst="roundRect">
            <a:avLst>
              <a:gd fmla="val 16667" name="adj"/>
            </a:avLst>
          </a:prstGeom>
          <a:solidFill>
            <a:srgbClr val="F3F3F3"/>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600">
                <a:solidFill>
                  <a:schemeClr val="dk1"/>
                </a:solidFill>
              </a:rPr>
              <a:t>joy : 0	 anger : 1	       love : 2	 sadness : 3	  fear : 4	     surprise : 5</a:t>
            </a:r>
            <a:endParaRPr sz="1600">
              <a:solidFill>
                <a:schemeClr val="dk1"/>
              </a:solidFill>
            </a:endParaRPr>
          </a:p>
        </p:txBody>
      </p:sp>
      <p:sp>
        <p:nvSpPr>
          <p:cNvPr id="499" name="Google Shape;499;p12"/>
          <p:cNvSpPr txBox="1"/>
          <p:nvPr>
            <p:ph idx="1" type="body"/>
          </p:nvPr>
        </p:nvSpPr>
        <p:spPr>
          <a:xfrm>
            <a:off x="616825" y="2351700"/>
            <a:ext cx="11027400" cy="452700"/>
          </a:xfrm>
          <a:prstGeom prst="rect">
            <a:avLst/>
          </a:prstGeom>
        </p:spPr>
        <p:txBody>
          <a:bodyPr anchorCtr="0" anchor="t" bIns="45700" lIns="91425" spcFirstLastPara="1" rIns="91425" wrap="square" tIns="45700">
            <a:noAutofit/>
          </a:bodyPr>
          <a:lstStyle/>
          <a:p>
            <a:pPr indent="-311785" lvl="0" marL="457200" rtl="0" algn="l">
              <a:spcBef>
                <a:spcPts val="1000"/>
              </a:spcBef>
              <a:spcAft>
                <a:spcPts val="0"/>
              </a:spcAft>
              <a:buClr>
                <a:srgbClr val="000000"/>
              </a:buClr>
              <a:buSzPts val="1310"/>
              <a:buChar char="●"/>
            </a:pPr>
            <a:r>
              <a:rPr b="1" lang="en-US" sz="2235">
                <a:solidFill>
                  <a:srgbClr val="000000"/>
                </a:solidFill>
              </a:rPr>
              <a:t>label 데이터를 숫자형 데이터로 변환하는 단계</a:t>
            </a:r>
            <a:endParaRPr b="1" sz="2235">
              <a:solidFill>
                <a:srgbClr val="000000"/>
              </a:solidFill>
            </a:endParaRPr>
          </a:p>
        </p:txBody>
      </p:sp>
      <p:pic>
        <p:nvPicPr>
          <p:cNvPr id="500" name="Google Shape;500;p12"/>
          <p:cNvPicPr preferRelativeResize="0"/>
          <p:nvPr/>
        </p:nvPicPr>
        <p:blipFill>
          <a:blip r:embed="rId4">
            <a:alphaModFix/>
          </a:blip>
          <a:stretch>
            <a:fillRect/>
          </a:stretch>
        </p:blipFill>
        <p:spPr>
          <a:xfrm>
            <a:off x="2692088" y="4180500"/>
            <a:ext cx="6969424" cy="2289075"/>
          </a:xfrm>
          <a:prstGeom prst="rect">
            <a:avLst/>
          </a:prstGeom>
          <a:noFill/>
          <a:ln>
            <a:noFill/>
          </a:ln>
        </p:spPr>
      </p:pic>
      <p:pic>
        <p:nvPicPr>
          <p:cNvPr id="501" name="Google Shape;501;p12"/>
          <p:cNvPicPr preferRelativeResize="0"/>
          <p:nvPr/>
        </p:nvPicPr>
        <p:blipFill>
          <a:blip r:embed="rId5">
            <a:alphaModFix/>
          </a:blip>
          <a:stretch>
            <a:fillRect/>
          </a:stretch>
        </p:blipFill>
        <p:spPr>
          <a:xfrm>
            <a:off x="2200713" y="4062285"/>
            <a:ext cx="7952176" cy="266374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5" name="Shape 505"/>
        <p:cNvGrpSpPr/>
        <p:nvPr/>
      </p:nvGrpSpPr>
      <p:grpSpPr>
        <a:xfrm>
          <a:off x="0" y="0"/>
          <a:ext cx="0" cy="0"/>
          <a:chOff x="0" y="0"/>
          <a:chExt cx="0" cy="0"/>
        </a:xfrm>
      </p:grpSpPr>
      <p:cxnSp>
        <p:nvCxnSpPr>
          <p:cNvPr id="506" name="Google Shape;506;gc4db8b8fa7_0_496"/>
          <p:cNvCxnSpPr/>
          <p:nvPr/>
        </p:nvCxnSpPr>
        <p:spPr>
          <a:xfrm>
            <a:off x="520861" y="520861"/>
            <a:ext cx="11123400" cy="0"/>
          </a:xfrm>
          <a:prstGeom prst="straightConnector1">
            <a:avLst/>
          </a:prstGeom>
          <a:noFill/>
          <a:ln cap="flat" cmpd="sng" w="50800">
            <a:solidFill>
              <a:srgbClr val="D8D8D8"/>
            </a:solidFill>
            <a:prstDash val="solid"/>
            <a:miter lim="800000"/>
            <a:headEnd len="sm" w="sm" type="none"/>
            <a:tailEnd len="sm" w="sm" type="none"/>
          </a:ln>
        </p:spPr>
      </p:cxnSp>
      <p:sp>
        <p:nvSpPr>
          <p:cNvPr id="507" name="Google Shape;507;gc4db8b8fa7_0_496"/>
          <p:cNvSpPr/>
          <p:nvPr/>
        </p:nvSpPr>
        <p:spPr>
          <a:xfrm>
            <a:off x="1088020" y="381965"/>
            <a:ext cx="300900" cy="300900"/>
          </a:xfrm>
          <a:prstGeom prst="flowChartConnector">
            <a:avLst/>
          </a:prstGeom>
          <a:solidFill>
            <a:schemeClr val="lt1"/>
          </a:solidFill>
          <a:ln cap="flat" cmpd="sng" w="508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508" name="Google Shape;508;gc4db8b8fa7_0_496"/>
          <p:cNvSpPr/>
          <p:nvPr/>
        </p:nvSpPr>
        <p:spPr>
          <a:xfrm>
            <a:off x="2710407" y="381965"/>
            <a:ext cx="300900" cy="300900"/>
          </a:xfrm>
          <a:prstGeom prst="flowChartConnector">
            <a:avLst/>
          </a:prstGeom>
          <a:solidFill>
            <a:schemeClr val="lt1"/>
          </a:solidFill>
          <a:ln cap="flat" cmpd="sng" w="508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509" name="Google Shape;509;gc4db8b8fa7_0_496"/>
          <p:cNvSpPr/>
          <p:nvPr/>
        </p:nvSpPr>
        <p:spPr>
          <a:xfrm>
            <a:off x="4332794" y="381965"/>
            <a:ext cx="300900" cy="300900"/>
          </a:xfrm>
          <a:prstGeom prst="flowChartConnector">
            <a:avLst/>
          </a:prstGeom>
          <a:solidFill>
            <a:schemeClr val="lt1"/>
          </a:solidFill>
          <a:ln cap="flat" cmpd="sng" w="508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510" name="Google Shape;510;gc4db8b8fa7_0_496"/>
          <p:cNvSpPr/>
          <p:nvPr/>
        </p:nvSpPr>
        <p:spPr>
          <a:xfrm>
            <a:off x="5955181" y="381966"/>
            <a:ext cx="300900" cy="300900"/>
          </a:xfrm>
          <a:prstGeom prst="flowChartConnector">
            <a:avLst/>
          </a:prstGeom>
          <a:solidFill>
            <a:schemeClr val="lt1"/>
          </a:solidFill>
          <a:ln cap="flat" cmpd="sng" w="508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511" name="Google Shape;511;gc4db8b8fa7_0_496"/>
          <p:cNvSpPr/>
          <p:nvPr/>
        </p:nvSpPr>
        <p:spPr>
          <a:xfrm>
            <a:off x="7577568" y="381965"/>
            <a:ext cx="300900" cy="300900"/>
          </a:xfrm>
          <a:prstGeom prst="flowChartConnector">
            <a:avLst/>
          </a:prstGeom>
          <a:solidFill>
            <a:schemeClr val="lt1"/>
          </a:solidFill>
          <a:ln cap="flat" cmpd="sng" w="508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512" name="Google Shape;512;gc4db8b8fa7_0_496"/>
          <p:cNvSpPr/>
          <p:nvPr/>
        </p:nvSpPr>
        <p:spPr>
          <a:xfrm>
            <a:off x="9199955" y="381965"/>
            <a:ext cx="300900" cy="300900"/>
          </a:xfrm>
          <a:prstGeom prst="flowChartConnector">
            <a:avLst/>
          </a:prstGeom>
          <a:solidFill>
            <a:schemeClr val="lt1"/>
          </a:solidFill>
          <a:ln cap="flat" cmpd="sng" w="508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513" name="Google Shape;513;gc4db8b8fa7_0_496"/>
          <p:cNvSpPr/>
          <p:nvPr/>
        </p:nvSpPr>
        <p:spPr>
          <a:xfrm>
            <a:off x="10822342" y="381965"/>
            <a:ext cx="300900" cy="300900"/>
          </a:xfrm>
          <a:prstGeom prst="flowChartConnector">
            <a:avLst/>
          </a:prstGeom>
          <a:solidFill>
            <a:schemeClr val="lt1"/>
          </a:solidFill>
          <a:ln cap="flat" cmpd="sng" w="508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514" name="Google Shape;514;gc4db8b8fa7_0_496"/>
          <p:cNvSpPr/>
          <p:nvPr/>
        </p:nvSpPr>
        <p:spPr>
          <a:xfrm>
            <a:off x="9350426" y="769721"/>
            <a:ext cx="381900" cy="405000"/>
          </a:xfrm>
          <a:prstGeom prst="rtTriangle">
            <a:avLst/>
          </a:prstGeom>
          <a:solidFill>
            <a:srgbClr val="E2E9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pic>
        <p:nvPicPr>
          <p:cNvPr descr="Shape, circle&#10;&#10;Description automatically generated" id="515" name="Google Shape;515;gc4db8b8fa7_0_496"/>
          <p:cNvPicPr preferRelativeResize="0"/>
          <p:nvPr/>
        </p:nvPicPr>
        <p:blipFill rotWithShape="1">
          <a:blip r:embed="rId3">
            <a:alphaModFix/>
          </a:blip>
          <a:srcRect b="33359" l="0" r="75216" t="34117"/>
          <a:stretch/>
        </p:blipFill>
        <p:spPr>
          <a:xfrm>
            <a:off x="9207304" y="389734"/>
            <a:ext cx="308214" cy="304313"/>
          </a:xfrm>
          <a:prstGeom prst="rect">
            <a:avLst/>
          </a:prstGeom>
          <a:noFill/>
          <a:ln>
            <a:noFill/>
          </a:ln>
        </p:spPr>
      </p:pic>
      <p:cxnSp>
        <p:nvCxnSpPr>
          <p:cNvPr id="516" name="Google Shape;516;gc4db8b8fa7_0_496"/>
          <p:cNvCxnSpPr/>
          <p:nvPr/>
        </p:nvCxnSpPr>
        <p:spPr>
          <a:xfrm>
            <a:off x="520861" y="520861"/>
            <a:ext cx="11123400" cy="0"/>
          </a:xfrm>
          <a:prstGeom prst="straightConnector1">
            <a:avLst/>
          </a:prstGeom>
          <a:noFill/>
          <a:ln cap="flat" cmpd="sng" w="50800">
            <a:solidFill>
              <a:srgbClr val="E2E9F6"/>
            </a:solidFill>
            <a:prstDash val="solid"/>
            <a:miter lim="800000"/>
            <a:headEnd len="sm" w="sm" type="none"/>
            <a:tailEnd len="sm" w="sm" type="none"/>
          </a:ln>
        </p:spPr>
      </p:cxnSp>
      <p:sp>
        <p:nvSpPr>
          <p:cNvPr id="517" name="Google Shape;517;gc4db8b8fa7_0_496"/>
          <p:cNvSpPr/>
          <p:nvPr/>
        </p:nvSpPr>
        <p:spPr>
          <a:xfrm>
            <a:off x="1088020" y="381965"/>
            <a:ext cx="300900" cy="300900"/>
          </a:xfrm>
          <a:prstGeom prst="flowChartConnector">
            <a:avLst/>
          </a:prstGeom>
          <a:solidFill>
            <a:srgbClr val="A5A5A5"/>
          </a:solidFill>
          <a:ln cap="flat" cmpd="sng" w="50800">
            <a:solidFill>
              <a:srgbClr val="E2E9F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Malgun Gothic"/>
              <a:ea typeface="Malgun Gothic"/>
              <a:cs typeface="Malgun Gothic"/>
              <a:sym typeface="Malgun Gothic"/>
            </a:endParaRPr>
          </a:p>
        </p:txBody>
      </p:sp>
      <p:sp>
        <p:nvSpPr>
          <p:cNvPr id="518" name="Google Shape;518;gc4db8b8fa7_0_496"/>
          <p:cNvSpPr/>
          <p:nvPr/>
        </p:nvSpPr>
        <p:spPr>
          <a:xfrm>
            <a:off x="2710407" y="381965"/>
            <a:ext cx="300900" cy="300900"/>
          </a:xfrm>
          <a:prstGeom prst="flowChartConnector">
            <a:avLst/>
          </a:prstGeom>
          <a:solidFill>
            <a:schemeClr val="lt1"/>
          </a:solidFill>
          <a:ln cap="flat" cmpd="sng" w="50800">
            <a:solidFill>
              <a:srgbClr val="E2E9F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Malgun Gothic"/>
              <a:ea typeface="Malgun Gothic"/>
              <a:cs typeface="Malgun Gothic"/>
              <a:sym typeface="Malgun Gothic"/>
            </a:endParaRPr>
          </a:p>
        </p:txBody>
      </p:sp>
      <p:sp>
        <p:nvSpPr>
          <p:cNvPr id="519" name="Google Shape;519;gc4db8b8fa7_0_496"/>
          <p:cNvSpPr/>
          <p:nvPr/>
        </p:nvSpPr>
        <p:spPr>
          <a:xfrm>
            <a:off x="4332794" y="381965"/>
            <a:ext cx="300900" cy="300900"/>
          </a:xfrm>
          <a:prstGeom prst="flowChartConnector">
            <a:avLst/>
          </a:prstGeom>
          <a:solidFill>
            <a:schemeClr val="lt1"/>
          </a:solidFill>
          <a:ln cap="flat" cmpd="sng" w="50800">
            <a:solidFill>
              <a:srgbClr val="E2E9F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Malgun Gothic"/>
              <a:ea typeface="Malgun Gothic"/>
              <a:cs typeface="Malgun Gothic"/>
              <a:sym typeface="Malgun Gothic"/>
            </a:endParaRPr>
          </a:p>
        </p:txBody>
      </p:sp>
      <p:sp>
        <p:nvSpPr>
          <p:cNvPr id="520" name="Google Shape;520;gc4db8b8fa7_0_496"/>
          <p:cNvSpPr/>
          <p:nvPr/>
        </p:nvSpPr>
        <p:spPr>
          <a:xfrm>
            <a:off x="5955181" y="381966"/>
            <a:ext cx="300900" cy="300900"/>
          </a:xfrm>
          <a:prstGeom prst="flowChartConnector">
            <a:avLst/>
          </a:prstGeom>
          <a:solidFill>
            <a:schemeClr val="lt1"/>
          </a:solidFill>
          <a:ln cap="flat" cmpd="sng" w="50800">
            <a:solidFill>
              <a:srgbClr val="E2E9F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Malgun Gothic"/>
              <a:ea typeface="Malgun Gothic"/>
              <a:cs typeface="Malgun Gothic"/>
              <a:sym typeface="Malgun Gothic"/>
            </a:endParaRPr>
          </a:p>
        </p:txBody>
      </p:sp>
      <p:sp>
        <p:nvSpPr>
          <p:cNvPr id="521" name="Google Shape;521;gc4db8b8fa7_0_496"/>
          <p:cNvSpPr/>
          <p:nvPr/>
        </p:nvSpPr>
        <p:spPr>
          <a:xfrm>
            <a:off x="7577568" y="381965"/>
            <a:ext cx="300900" cy="300900"/>
          </a:xfrm>
          <a:prstGeom prst="flowChartConnector">
            <a:avLst/>
          </a:prstGeom>
          <a:solidFill>
            <a:schemeClr val="lt1"/>
          </a:solidFill>
          <a:ln cap="flat" cmpd="sng" w="50800">
            <a:solidFill>
              <a:srgbClr val="E2E9F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Malgun Gothic"/>
              <a:ea typeface="Malgun Gothic"/>
              <a:cs typeface="Malgun Gothic"/>
              <a:sym typeface="Malgun Gothic"/>
            </a:endParaRPr>
          </a:p>
        </p:txBody>
      </p:sp>
      <p:sp>
        <p:nvSpPr>
          <p:cNvPr id="522" name="Google Shape;522;gc4db8b8fa7_0_496"/>
          <p:cNvSpPr/>
          <p:nvPr/>
        </p:nvSpPr>
        <p:spPr>
          <a:xfrm>
            <a:off x="9199955" y="381965"/>
            <a:ext cx="300900" cy="300900"/>
          </a:xfrm>
          <a:prstGeom prst="flowChartConnector">
            <a:avLst/>
          </a:prstGeom>
          <a:solidFill>
            <a:srgbClr val="E2E9F6"/>
          </a:solidFill>
          <a:ln cap="flat" cmpd="sng" w="50800">
            <a:solidFill>
              <a:srgbClr val="E2E9F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Malgun Gothic"/>
              <a:ea typeface="Malgun Gothic"/>
              <a:cs typeface="Malgun Gothic"/>
              <a:sym typeface="Malgun Gothic"/>
            </a:endParaRPr>
          </a:p>
        </p:txBody>
      </p:sp>
      <p:sp>
        <p:nvSpPr>
          <p:cNvPr id="523" name="Google Shape;523;gc4db8b8fa7_0_496"/>
          <p:cNvSpPr/>
          <p:nvPr/>
        </p:nvSpPr>
        <p:spPr>
          <a:xfrm>
            <a:off x="10822342" y="381965"/>
            <a:ext cx="300900" cy="300900"/>
          </a:xfrm>
          <a:prstGeom prst="flowChartConnector">
            <a:avLst/>
          </a:prstGeom>
          <a:solidFill>
            <a:schemeClr val="lt1"/>
          </a:solidFill>
          <a:ln cap="flat" cmpd="sng" w="50800">
            <a:solidFill>
              <a:srgbClr val="E2E9F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Malgun Gothic"/>
              <a:ea typeface="Malgun Gothic"/>
              <a:cs typeface="Malgun Gothic"/>
              <a:sym typeface="Malgun Gothic"/>
            </a:endParaRPr>
          </a:p>
        </p:txBody>
      </p:sp>
      <p:sp>
        <p:nvSpPr>
          <p:cNvPr id="524" name="Google Shape;524;gc4db8b8fa7_0_496"/>
          <p:cNvSpPr/>
          <p:nvPr/>
        </p:nvSpPr>
        <p:spPr>
          <a:xfrm>
            <a:off x="616813" y="1134318"/>
            <a:ext cx="10981500" cy="948600"/>
          </a:xfrm>
          <a:prstGeom prst="rect">
            <a:avLst/>
          </a:prstGeom>
          <a:solidFill>
            <a:srgbClr val="E2E9F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n-US" sz="1800" u="none" cap="none" strike="noStrike">
                <a:solidFill>
                  <a:srgbClr val="757070"/>
                </a:solidFill>
                <a:latin typeface="Malgun Gothic"/>
                <a:ea typeface="Malgun Gothic"/>
                <a:cs typeface="Malgun Gothic"/>
                <a:sym typeface="Malgun Gothic"/>
              </a:rPr>
              <a:t>  </a:t>
            </a:r>
            <a:endParaRPr/>
          </a:p>
          <a:p>
            <a:pPr indent="0" lvl="0" marL="0" marR="0" rtl="0" algn="l">
              <a:spcBef>
                <a:spcPts val="0"/>
              </a:spcBef>
              <a:spcAft>
                <a:spcPts val="0"/>
              </a:spcAft>
              <a:buNone/>
            </a:pPr>
            <a:r>
              <a:rPr lang="en-US" sz="1800">
                <a:solidFill>
                  <a:srgbClr val="757070"/>
                </a:solidFill>
                <a:latin typeface="Malgun Gothic"/>
                <a:ea typeface="Malgun Gothic"/>
                <a:cs typeface="Malgun Gothic"/>
                <a:sym typeface="Malgun Gothic"/>
              </a:rPr>
              <a:t>  </a:t>
            </a:r>
            <a:r>
              <a:rPr b="1" lang="en-US" sz="2000">
                <a:solidFill>
                  <a:srgbClr val="666666"/>
                </a:solidFill>
                <a:latin typeface="Malgun Gothic"/>
                <a:ea typeface="Malgun Gothic"/>
                <a:cs typeface="Malgun Gothic"/>
                <a:sym typeface="Malgun Gothic"/>
              </a:rPr>
              <a:t>06. label 데이터 변환</a:t>
            </a:r>
            <a:endParaRPr b="1" sz="1600">
              <a:solidFill>
                <a:srgbClr val="666666"/>
              </a:solidFill>
            </a:endParaRPr>
          </a:p>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525" name="Google Shape;525;gc4db8b8fa7_0_496"/>
          <p:cNvSpPr/>
          <p:nvPr/>
        </p:nvSpPr>
        <p:spPr>
          <a:xfrm>
            <a:off x="1088020" y="381965"/>
            <a:ext cx="300900" cy="300900"/>
          </a:xfrm>
          <a:prstGeom prst="flowChartConnector">
            <a:avLst/>
          </a:prstGeom>
          <a:solidFill>
            <a:srgbClr val="FFFFFF"/>
          </a:solidFill>
          <a:ln cap="flat" cmpd="sng" w="50800">
            <a:solidFill>
              <a:srgbClr val="E2E9F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Malgun Gothic"/>
              <a:ea typeface="Malgun Gothic"/>
              <a:cs typeface="Malgun Gothic"/>
              <a:sym typeface="Malgun Gothic"/>
            </a:endParaRPr>
          </a:p>
        </p:txBody>
      </p:sp>
      <p:pic>
        <p:nvPicPr>
          <p:cNvPr id="526" name="Google Shape;526;gc4db8b8fa7_0_496"/>
          <p:cNvPicPr preferRelativeResize="0"/>
          <p:nvPr/>
        </p:nvPicPr>
        <p:blipFill>
          <a:blip r:embed="rId4">
            <a:alphaModFix/>
          </a:blip>
          <a:stretch>
            <a:fillRect/>
          </a:stretch>
        </p:blipFill>
        <p:spPr>
          <a:xfrm>
            <a:off x="2382563" y="2523200"/>
            <a:ext cx="7450024" cy="3760625"/>
          </a:xfrm>
          <a:prstGeom prst="rect">
            <a:avLst/>
          </a:prstGeom>
          <a:noFill/>
          <a:ln>
            <a:noFill/>
          </a:ln>
        </p:spPr>
      </p:pic>
      <p:pic>
        <p:nvPicPr>
          <p:cNvPr id="527" name="Google Shape;527;gc4db8b8fa7_0_496"/>
          <p:cNvPicPr preferRelativeResize="0"/>
          <p:nvPr/>
        </p:nvPicPr>
        <p:blipFill>
          <a:blip r:embed="rId5">
            <a:alphaModFix/>
          </a:blip>
          <a:stretch>
            <a:fillRect/>
          </a:stretch>
        </p:blipFill>
        <p:spPr>
          <a:xfrm>
            <a:off x="2189425" y="2427863"/>
            <a:ext cx="7836305" cy="3951300"/>
          </a:xfrm>
          <a:prstGeom prst="rect">
            <a:avLst/>
          </a:prstGeom>
          <a:noFill/>
          <a:ln>
            <a:noFill/>
          </a:ln>
        </p:spPr>
      </p:pic>
      <p:sp>
        <p:nvSpPr>
          <p:cNvPr id="528" name="Google Shape;528;gc4db8b8fa7_0_496"/>
          <p:cNvSpPr/>
          <p:nvPr/>
        </p:nvSpPr>
        <p:spPr>
          <a:xfrm>
            <a:off x="6063650" y="2332525"/>
            <a:ext cx="1192200" cy="3951300"/>
          </a:xfrm>
          <a:prstGeom prst="rect">
            <a:avLst/>
          </a:prstGeom>
          <a:noFill/>
          <a:ln cap="flat" cmpd="sng" w="76200">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gc52798a3af_0_31"/>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Malgun Gothic"/>
              <a:buNone/>
            </a:pPr>
            <a:r>
              <a:rPr lang="en-US"/>
              <a:t>프로젝트 배경</a:t>
            </a:r>
            <a:endParaRPr/>
          </a:p>
        </p:txBody>
      </p:sp>
      <p:sp>
        <p:nvSpPr>
          <p:cNvPr id="106" name="Google Shape;106;gc52798a3af_0_31"/>
          <p:cNvSpPr/>
          <p:nvPr/>
        </p:nvSpPr>
        <p:spPr>
          <a:xfrm>
            <a:off x="605238" y="365125"/>
            <a:ext cx="10981500" cy="6127800"/>
          </a:xfrm>
          <a:prstGeom prst="rect">
            <a:avLst/>
          </a:prstGeom>
          <a:solidFill>
            <a:srgbClr val="EDF2F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Malgun Gothic"/>
              <a:ea typeface="Malgun Gothic"/>
              <a:cs typeface="Malgun Gothic"/>
              <a:sym typeface="Malgun Gothic"/>
            </a:endParaRPr>
          </a:p>
        </p:txBody>
      </p:sp>
      <p:sp>
        <p:nvSpPr>
          <p:cNvPr id="107" name="Google Shape;107;gc52798a3af_0_31"/>
          <p:cNvSpPr txBox="1"/>
          <p:nvPr/>
        </p:nvSpPr>
        <p:spPr>
          <a:xfrm>
            <a:off x="3810125" y="2656500"/>
            <a:ext cx="5479800" cy="954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5000">
                <a:solidFill>
                  <a:srgbClr val="666666"/>
                </a:solidFill>
                <a:latin typeface="Malgun Gothic"/>
                <a:ea typeface="Malgun Gothic"/>
                <a:cs typeface="Malgun Gothic"/>
                <a:sym typeface="Malgun Gothic"/>
              </a:rPr>
              <a:t>  프로젝트 소개</a:t>
            </a:r>
            <a:r>
              <a:rPr b="1" lang="en-US" sz="5000">
                <a:latin typeface="Malgun Gothic"/>
                <a:ea typeface="Malgun Gothic"/>
                <a:cs typeface="Malgun Gothic"/>
                <a:sym typeface="Malgun Gothic"/>
              </a:rPr>
              <a:t> </a:t>
            </a:r>
            <a:endParaRPr b="1" sz="5000">
              <a:latin typeface="Malgun Gothic"/>
              <a:ea typeface="Malgun Gothic"/>
              <a:cs typeface="Malgun Gothic"/>
              <a:sym typeface="Malgun Gothic"/>
            </a:endParaRPr>
          </a:p>
        </p:txBody>
      </p:sp>
      <p:sp>
        <p:nvSpPr>
          <p:cNvPr id="108" name="Google Shape;108;gc52798a3af_0_31"/>
          <p:cNvSpPr/>
          <p:nvPr/>
        </p:nvSpPr>
        <p:spPr>
          <a:xfrm>
            <a:off x="3221248" y="2656497"/>
            <a:ext cx="846600" cy="871800"/>
          </a:xfrm>
          <a:prstGeom prst="flowChartConnector">
            <a:avLst/>
          </a:prstGeom>
          <a:solidFill>
            <a:srgbClr val="BFD0E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3100">
                <a:solidFill>
                  <a:schemeClr val="lt1"/>
                </a:solidFill>
                <a:latin typeface="Malgun Gothic"/>
                <a:ea typeface="Malgun Gothic"/>
                <a:cs typeface="Malgun Gothic"/>
                <a:sym typeface="Malgun Gothic"/>
              </a:rPr>
              <a:t>1</a:t>
            </a:r>
            <a:endParaRPr b="0" i="0" sz="3100" u="none" cap="none" strike="noStrike">
              <a:solidFill>
                <a:schemeClr val="lt1"/>
              </a:solidFill>
              <a:latin typeface="Malgun Gothic"/>
              <a:ea typeface="Malgun Gothic"/>
              <a:cs typeface="Malgun Gothic"/>
              <a:sym typeface="Malgun Gothic"/>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2" name="Shape 532"/>
        <p:cNvGrpSpPr/>
        <p:nvPr/>
      </p:nvGrpSpPr>
      <p:grpSpPr>
        <a:xfrm>
          <a:off x="0" y="0"/>
          <a:ext cx="0" cy="0"/>
          <a:chOff x="0" y="0"/>
          <a:chExt cx="0" cy="0"/>
        </a:xfrm>
      </p:grpSpPr>
      <p:cxnSp>
        <p:nvCxnSpPr>
          <p:cNvPr id="533" name="Google Shape;533;gc4db8b8fa7_0_233"/>
          <p:cNvCxnSpPr/>
          <p:nvPr/>
        </p:nvCxnSpPr>
        <p:spPr>
          <a:xfrm>
            <a:off x="520861" y="520861"/>
            <a:ext cx="11123400" cy="0"/>
          </a:xfrm>
          <a:prstGeom prst="straightConnector1">
            <a:avLst/>
          </a:prstGeom>
          <a:noFill/>
          <a:ln cap="flat" cmpd="sng" w="50800">
            <a:solidFill>
              <a:srgbClr val="D8D8D8"/>
            </a:solidFill>
            <a:prstDash val="solid"/>
            <a:miter lim="800000"/>
            <a:headEnd len="sm" w="sm" type="none"/>
            <a:tailEnd len="sm" w="sm" type="none"/>
          </a:ln>
        </p:spPr>
      </p:cxnSp>
      <p:sp>
        <p:nvSpPr>
          <p:cNvPr id="534" name="Google Shape;534;gc4db8b8fa7_0_233"/>
          <p:cNvSpPr/>
          <p:nvPr/>
        </p:nvSpPr>
        <p:spPr>
          <a:xfrm>
            <a:off x="1088020" y="381965"/>
            <a:ext cx="300900" cy="300900"/>
          </a:xfrm>
          <a:prstGeom prst="flowChartConnector">
            <a:avLst/>
          </a:prstGeom>
          <a:solidFill>
            <a:schemeClr val="lt1"/>
          </a:solidFill>
          <a:ln cap="flat" cmpd="sng" w="508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535" name="Google Shape;535;gc4db8b8fa7_0_233"/>
          <p:cNvSpPr/>
          <p:nvPr/>
        </p:nvSpPr>
        <p:spPr>
          <a:xfrm>
            <a:off x="2710407" y="381965"/>
            <a:ext cx="300900" cy="300900"/>
          </a:xfrm>
          <a:prstGeom prst="flowChartConnector">
            <a:avLst/>
          </a:prstGeom>
          <a:solidFill>
            <a:schemeClr val="lt1"/>
          </a:solidFill>
          <a:ln cap="flat" cmpd="sng" w="508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536" name="Google Shape;536;gc4db8b8fa7_0_233"/>
          <p:cNvSpPr/>
          <p:nvPr/>
        </p:nvSpPr>
        <p:spPr>
          <a:xfrm>
            <a:off x="4332794" y="381965"/>
            <a:ext cx="300900" cy="300900"/>
          </a:xfrm>
          <a:prstGeom prst="flowChartConnector">
            <a:avLst/>
          </a:prstGeom>
          <a:solidFill>
            <a:schemeClr val="lt1"/>
          </a:solidFill>
          <a:ln cap="flat" cmpd="sng" w="508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537" name="Google Shape;537;gc4db8b8fa7_0_233"/>
          <p:cNvSpPr/>
          <p:nvPr/>
        </p:nvSpPr>
        <p:spPr>
          <a:xfrm>
            <a:off x="5955181" y="381966"/>
            <a:ext cx="300900" cy="300900"/>
          </a:xfrm>
          <a:prstGeom prst="flowChartConnector">
            <a:avLst/>
          </a:prstGeom>
          <a:solidFill>
            <a:schemeClr val="lt1"/>
          </a:solidFill>
          <a:ln cap="flat" cmpd="sng" w="508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538" name="Google Shape;538;gc4db8b8fa7_0_233"/>
          <p:cNvSpPr/>
          <p:nvPr/>
        </p:nvSpPr>
        <p:spPr>
          <a:xfrm>
            <a:off x="7577568" y="381965"/>
            <a:ext cx="300900" cy="300900"/>
          </a:xfrm>
          <a:prstGeom prst="flowChartConnector">
            <a:avLst/>
          </a:prstGeom>
          <a:solidFill>
            <a:schemeClr val="lt1"/>
          </a:solidFill>
          <a:ln cap="flat" cmpd="sng" w="508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539" name="Google Shape;539;gc4db8b8fa7_0_233"/>
          <p:cNvSpPr/>
          <p:nvPr/>
        </p:nvSpPr>
        <p:spPr>
          <a:xfrm>
            <a:off x="9199955" y="381965"/>
            <a:ext cx="300900" cy="300900"/>
          </a:xfrm>
          <a:prstGeom prst="flowChartConnector">
            <a:avLst/>
          </a:prstGeom>
          <a:solidFill>
            <a:schemeClr val="lt1"/>
          </a:solidFill>
          <a:ln cap="flat" cmpd="sng" w="508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540" name="Google Shape;540;gc4db8b8fa7_0_233"/>
          <p:cNvSpPr/>
          <p:nvPr/>
        </p:nvSpPr>
        <p:spPr>
          <a:xfrm>
            <a:off x="10822342" y="381965"/>
            <a:ext cx="300900" cy="300900"/>
          </a:xfrm>
          <a:prstGeom prst="flowChartConnector">
            <a:avLst/>
          </a:prstGeom>
          <a:solidFill>
            <a:schemeClr val="lt1"/>
          </a:solidFill>
          <a:ln cap="flat" cmpd="sng" w="508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541" name="Google Shape;541;gc4db8b8fa7_0_233"/>
          <p:cNvSpPr/>
          <p:nvPr/>
        </p:nvSpPr>
        <p:spPr>
          <a:xfrm>
            <a:off x="9350426" y="769721"/>
            <a:ext cx="381900" cy="405000"/>
          </a:xfrm>
          <a:prstGeom prst="rtTriangle">
            <a:avLst/>
          </a:prstGeom>
          <a:solidFill>
            <a:srgbClr val="E2E9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pic>
        <p:nvPicPr>
          <p:cNvPr descr="Shape, circle&#10;&#10;Description automatically generated" id="542" name="Google Shape;542;gc4db8b8fa7_0_233"/>
          <p:cNvPicPr preferRelativeResize="0"/>
          <p:nvPr/>
        </p:nvPicPr>
        <p:blipFill rotWithShape="1">
          <a:blip r:embed="rId3">
            <a:alphaModFix/>
          </a:blip>
          <a:srcRect b="33359" l="0" r="75216" t="34117"/>
          <a:stretch/>
        </p:blipFill>
        <p:spPr>
          <a:xfrm>
            <a:off x="9207304" y="389734"/>
            <a:ext cx="308214" cy="304313"/>
          </a:xfrm>
          <a:prstGeom prst="rect">
            <a:avLst/>
          </a:prstGeom>
          <a:noFill/>
          <a:ln>
            <a:noFill/>
          </a:ln>
        </p:spPr>
      </p:pic>
      <p:cxnSp>
        <p:nvCxnSpPr>
          <p:cNvPr id="543" name="Google Shape;543;gc4db8b8fa7_0_233"/>
          <p:cNvCxnSpPr/>
          <p:nvPr/>
        </p:nvCxnSpPr>
        <p:spPr>
          <a:xfrm>
            <a:off x="520861" y="520861"/>
            <a:ext cx="11123400" cy="0"/>
          </a:xfrm>
          <a:prstGeom prst="straightConnector1">
            <a:avLst/>
          </a:prstGeom>
          <a:noFill/>
          <a:ln cap="flat" cmpd="sng" w="50800">
            <a:solidFill>
              <a:srgbClr val="E2E9F6"/>
            </a:solidFill>
            <a:prstDash val="solid"/>
            <a:miter lim="800000"/>
            <a:headEnd len="sm" w="sm" type="none"/>
            <a:tailEnd len="sm" w="sm" type="none"/>
          </a:ln>
        </p:spPr>
      </p:cxnSp>
      <p:sp>
        <p:nvSpPr>
          <p:cNvPr id="544" name="Google Shape;544;gc4db8b8fa7_0_233"/>
          <p:cNvSpPr/>
          <p:nvPr/>
        </p:nvSpPr>
        <p:spPr>
          <a:xfrm>
            <a:off x="1088020" y="381965"/>
            <a:ext cx="300900" cy="300900"/>
          </a:xfrm>
          <a:prstGeom prst="flowChartConnector">
            <a:avLst/>
          </a:prstGeom>
          <a:solidFill>
            <a:srgbClr val="A5A5A5"/>
          </a:solidFill>
          <a:ln cap="flat" cmpd="sng" w="50800">
            <a:solidFill>
              <a:srgbClr val="E2E9F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Malgun Gothic"/>
              <a:ea typeface="Malgun Gothic"/>
              <a:cs typeface="Malgun Gothic"/>
              <a:sym typeface="Malgun Gothic"/>
            </a:endParaRPr>
          </a:p>
        </p:txBody>
      </p:sp>
      <p:sp>
        <p:nvSpPr>
          <p:cNvPr id="545" name="Google Shape;545;gc4db8b8fa7_0_233"/>
          <p:cNvSpPr/>
          <p:nvPr/>
        </p:nvSpPr>
        <p:spPr>
          <a:xfrm>
            <a:off x="2710407" y="381965"/>
            <a:ext cx="300900" cy="300900"/>
          </a:xfrm>
          <a:prstGeom prst="flowChartConnector">
            <a:avLst/>
          </a:prstGeom>
          <a:solidFill>
            <a:schemeClr val="lt1"/>
          </a:solidFill>
          <a:ln cap="flat" cmpd="sng" w="50800">
            <a:solidFill>
              <a:srgbClr val="E2E9F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Malgun Gothic"/>
              <a:ea typeface="Malgun Gothic"/>
              <a:cs typeface="Malgun Gothic"/>
              <a:sym typeface="Malgun Gothic"/>
            </a:endParaRPr>
          </a:p>
        </p:txBody>
      </p:sp>
      <p:sp>
        <p:nvSpPr>
          <p:cNvPr id="546" name="Google Shape;546;gc4db8b8fa7_0_233"/>
          <p:cNvSpPr/>
          <p:nvPr/>
        </p:nvSpPr>
        <p:spPr>
          <a:xfrm>
            <a:off x="4332794" y="381965"/>
            <a:ext cx="300900" cy="300900"/>
          </a:xfrm>
          <a:prstGeom prst="flowChartConnector">
            <a:avLst/>
          </a:prstGeom>
          <a:solidFill>
            <a:schemeClr val="lt1"/>
          </a:solidFill>
          <a:ln cap="flat" cmpd="sng" w="50800">
            <a:solidFill>
              <a:srgbClr val="E2E9F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Malgun Gothic"/>
              <a:ea typeface="Malgun Gothic"/>
              <a:cs typeface="Malgun Gothic"/>
              <a:sym typeface="Malgun Gothic"/>
            </a:endParaRPr>
          </a:p>
        </p:txBody>
      </p:sp>
      <p:sp>
        <p:nvSpPr>
          <p:cNvPr id="547" name="Google Shape;547;gc4db8b8fa7_0_233"/>
          <p:cNvSpPr/>
          <p:nvPr/>
        </p:nvSpPr>
        <p:spPr>
          <a:xfrm>
            <a:off x="5955181" y="381966"/>
            <a:ext cx="300900" cy="300900"/>
          </a:xfrm>
          <a:prstGeom prst="flowChartConnector">
            <a:avLst/>
          </a:prstGeom>
          <a:solidFill>
            <a:schemeClr val="lt1"/>
          </a:solidFill>
          <a:ln cap="flat" cmpd="sng" w="50800">
            <a:solidFill>
              <a:srgbClr val="E2E9F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Malgun Gothic"/>
              <a:ea typeface="Malgun Gothic"/>
              <a:cs typeface="Malgun Gothic"/>
              <a:sym typeface="Malgun Gothic"/>
            </a:endParaRPr>
          </a:p>
        </p:txBody>
      </p:sp>
      <p:sp>
        <p:nvSpPr>
          <p:cNvPr id="548" name="Google Shape;548;gc4db8b8fa7_0_233"/>
          <p:cNvSpPr/>
          <p:nvPr/>
        </p:nvSpPr>
        <p:spPr>
          <a:xfrm>
            <a:off x="7577568" y="381965"/>
            <a:ext cx="300900" cy="300900"/>
          </a:xfrm>
          <a:prstGeom prst="flowChartConnector">
            <a:avLst/>
          </a:prstGeom>
          <a:solidFill>
            <a:schemeClr val="lt1"/>
          </a:solidFill>
          <a:ln cap="flat" cmpd="sng" w="50800">
            <a:solidFill>
              <a:srgbClr val="E2E9F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Malgun Gothic"/>
              <a:ea typeface="Malgun Gothic"/>
              <a:cs typeface="Malgun Gothic"/>
              <a:sym typeface="Malgun Gothic"/>
            </a:endParaRPr>
          </a:p>
        </p:txBody>
      </p:sp>
      <p:sp>
        <p:nvSpPr>
          <p:cNvPr id="549" name="Google Shape;549;gc4db8b8fa7_0_233"/>
          <p:cNvSpPr/>
          <p:nvPr/>
        </p:nvSpPr>
        <p:spPr>
          <a:xfrm>
            <a:off x="9199955" y="381965"/>
            <a:ext cx="300900" cy="300900"/>
          </a:xfrm>
          <a:prstGeom prst="flowChartConnector">
            <a:avLst/>
          </a:prstGeom>
          <a:solidFill>
            <a:srgbClr val="E2E9F6"/>
          </a:solidFill>
          <a:ln cap="flat" cmpd="sng" w="50800">
            <a:solidFill>
              <a:srgbClr val="E2E9F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Malgun Gothic"/>
              <a:ea typeface="Malgun Gothic"/>
              <a:cs typeface="Malgun Gothic"/>
              <a:sym typeface="Malgun Gothic"/>
            </a:endParaRPr>
          </a:p>
        </p:txBody>
      </p:sp>
      <p:sp>
        <p:nvSpPr>
          <p:cNvPr id="550" name="Google Shape;550;gc4db8b8fa7_0_233"/>
          <p:cNvSpPr/>
          <p:nvPr/>
        </p:nvSpPr>
        <p:spPr>
          <a:xfrm>
            <a:off x="10822342" y="381965"/>
            <a:ext cx="300900" cy="300900"/>
          </a:xfrm>
          <a:prstGeom prst="flowChartConnector">
            <a:avLst/>
          </a:prstGeom>
          <a:solidFill>
            <a:schemeClr val="lt1"/>
          </a:solidFill>
          <a:ln cap="flat" cmpd="sng" w="50800">
            <a:solidFill>
              <a:srgbClr val="E2E9F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Malgun Gothic"/>
              <a:ea typeface="Malgun Gothic"/>
              <a:cs typeface="Malgun Gothic"/>
              <a:sym typeface="Malgun Gothic"/>
            </a:endParaRPr>
          </a:p>
        </p:txBody>
      </p:sp>
      <p:sp>
        <p:nvSpPr>
          <p:cNvPr id="551" name="Google Shape;551;gc4db8b8fa7_0_233"/>
          <p:cNvSpPr/>
          <p:nvPr/>
        </p:nvSpPr>
        <p:spPr>
          <a:xfrm>
            <a:off x="616813" y="1134318"/>
            <a:ext cx="10981500" cy="948600"/>
          </a:xfrm>
          <a:prstGeom prst="rect">
            <a:avLst/>
          </a:prstGeom>
          <a:solidFill>
            <a:srgbClr val="E2E9F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n-US" sz="1800" u="none" cap="none" strike="noStrike">
                <a:solidFill>
                  <a:srgbClr val="757070"/>
                </a:solidFill>
                <a:latin typeface="Malgun Gothic"/>
                <a:ea typeface="Malgun Gothic"/>
                <a:cs typeface="Malgun Gothic"/>
                <a:sym typeface="Malgun Gothic"/>
              </a:rPr>
              <a:t>  </a:t>
            </a:r>
            <a:endParaRPr/>
          </a:p>
          <a:p>
            <a:pPr indent="0" lvl="0" marL="0" marR="0" rtl="0" algn="l">
              <a:spcBef>
                <a:spcPts val="0"/>
              </a:spcBef>
              <a:spcAft>
                <a:spcPts val="0"/>
              </a:spcAft>
              <a:buNone/>
            </a:pPr>
            <a:r>
              <a:rPr lang="en-US" sz="1800">
                <a:solidFill>
                  <a:srgbClr val="757070"/>
                </a:solidFill>
                <a:latin typeface="Malgun Gothic"/>
                <a:ea typeface="Malgun Gothic"/>
                <a:cs typeface="Malgun Gothic"/>
                <a:sym typeface="Malgun Gothic"/>
              </a:rPr>
              <a:t>  </a:t>
            </a:r>
            <a:r>
              <a:rPr b="1" lang="en-US" sz="2000">
                <a:solidFill>
                  <a:srgbClr val="666666"/>
                </a:solidFill>
                <a:latin typeface="Malgun Gothic"/>
                <a:ea typeface="Malgun Gothic"/>
                <a:cs typeface="Malgun Gothic"/>
                <a:sym typeface="Malgun Gothic"/>
              </a:rPr>
              <a:t>06. label 데이터 변환</a:t>
            </a:r>
            <a:endParaRPr b="1" sz="1600">
              <a:solidFill>
                <a:srgbClr val="666666"/>
              </a:solidFill>
            </a:endParaRPr>
          </a:p>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552" name="Google Shape;552;gc4db8b8fa7_0_233"/>
          <p:cNvSpPr/>
          <p:nvPr/>
        </p:nvSpPr>
        <p:spPr>
          <a:xfrm>
            <a:off x="1088020" y="381965"/>
            <a:ext cx="300900" cy="300900"/>
          </a:xfrm>
          <a:prstGeom prst="flowChartConnector">
            <a:avLst/>
          </a:prstGeom>
          <a:solidFill>
            <a:srgbClr val="FFFFFF"/>
          </a:solidFill>
          <a:ln cap="flat" cmpd="sng" w="50800">
            <a:solidFill>
              <a:srgbClr val="E2E9F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Malgun Gothic"/>
              <a:ea typeface="Malgun Gothic"/>
              <a:cs typeface="Malgun Gothic"/>
              <a:sym typeface="Malgun Gothic"/>
            </a:endParaRPr>
          </a:p>
        </p:txBody>
      </p:sp>
      <p:pic>
        <p:nvPicPr>
          <p:cNvPr id="553" name="Google Shape;553;gc4db8b8fa7_0_233"/>
          <p:cNvPicPr preferRelativeResize="0"/>
          <p:nvPr/>
        </p:nvPicPr>
        <p:blipFill>
          <a:blip r:embed="rId4">
            <a:alphaModFix/>
          </a:blip>
          <a:stretch>
            <a:fillRect/>
          </a:stretch>
        </p:blipFill>
        <p:spPr>
          <a:xfrm>
            <a:off x="2193725" y="2412575"/>
            <a:ext cx="7827699" cy="3951301"/>
          </a:xfrm>
          <a:prstGeom prst="rect">
            <a:avLst/>
          </a:prstGeom>
          <a:noFill/>
          <a:ln>
            <a:noFill/>
          </a:ln>
        </p:spPr>
      </p:pic>
      <p:sp>
        <p:nvSpPr>
          <p:cNvPr id="554" name="Google Shape;554;gc4db8b8fa7_0_233"/>
          <p:cNvSpPr/>
          <p:nvPr/>
        </p:nvSpPr>
        <p:spPr>
          <a:xfrm>
            <a:off x="6077450" y="2273175"/>
            <a:ext cx="1192200" cy="3951300"/>
          </a:xfrm>
          <a:prstGeom prst="rect">
            <a:avLst/>
          </a:prstGeom>
          <a:noFill/>
          <a:ln cap="flat" cmpd="sng" w="76200">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8" name="Shape 558"/>
        <p:cNvGrpSpPr/>
        <p:nvPr/>
      </p:nvGrpSpPr>
      <p:grpSpPr>
        <a:xfrm>
          <a:off x="0" y="0"/>
          <a:ext cx="0" cy="0"/>
          <a:chOff x="0" y="0"/>
          <a:chExt cx="0" cy="0"/>
        </a:xfrm>
      </p:grpSpPr>
      <p:cxnSp>
        <p:nvCxnSpPr>
          <p:cNvPr id="559" name="Google Shape;559;gc4db8b8fa7_0_444"/>
          <p:cNvCxnSpPr/>
          <p:nvPr/>
        </p:nvCxnSpPr>
        <p:spPr>
          <a:xfrm>
            <a:off x="520861" y="520861"/>
            <a:ext cx="11123400" cy="0"/>
          </a:xfrm>
          <a:prstGeom prst="straightConnector1">
            <a:avLst/>
          </a:prstGeom>
          <a:noFill/>
          <a:ln cap="flat" cmpd="sng" w="50800">
            <a:solidFill>
              <a:srgbClr val="D8D8D8"/>
            </a:solidFill>
            <a:prstDash val="solid"/>
            <a:miter lim="800000"/>
            <a:headEnd len="sm" w="sm" type="none"/>
            <a:tailEnd len="sm" w="sm" type="none"/>
          </a:ln>
        </p:spPr>
      </p:cxnSp>
      <p:sp>
        <p:nvSpPr>
          <p:cNvPr id="560" name="Google Shape;560;gc4db8b8fa7_0_444"/>
          <p:cNvSpPr/>
          <p:nvPr/>
        </p:nvSpPr>
        <p:spPr>
          <a:xfrm>
            <a:off x="1088020" y="381965"/>
            <a:ext cx="300900" cy="300900"/>
          </a:xfrm>
          <a:prstGeom prst="flowChartConnector">
            <a:avLst/>
          </a:prstGeom>
          <a:solidFill>
            <a:schemeClr val="lt1"/>
          </a:solidFill>
          <a:ln cap="flat" cmpd="sng" w="508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561" name="Google Shape;561;gc4db8b8fa7_0_444"/>
          <p:cNvSpPr/>
          <p:nvPr/>
        </p:nvSpPr>
        <p:spPr>
          <a:xfrm>
            <a:off x="2710407" y="381965"/>
            <a:ext cx="300900" cy="300900"/>
          </a:xfrm>
          <a:prstGeom prst="flowChartConnector">
            <a:avLst/>
          </a:prstGeom>
          <a:solidFill>
            <a:schemeClr val="lt1"/>
          </a:solidFill>
          <a:ln cap="flat" cmpd="sng" w="508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562" name="Google Shape;562;gc4db8b8fa7_0_444"/>
          <p:cNvSpPr/>
          <p:nvPr/>
        </p:nvSpPr>
        <p:spPr>
          <a:xfrm>
            <a:off x="4332794" y="381965"/>
            <a:ext cx="300900" cy="300900"/>
          </a:xfrm>
          <a:prstGeom prst="flowChartConnector">
            <a:avLst/>
          </a:prstGeom>
          <a:solidFill>
            <a:schemeClr val="lt1"/>
          </a:solidFill>
          <a:ln cap="flat" cmpd="sng" w="508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563" name="Google Shape;563;gc4db8b8fa7_0_444"/>
          <p:cNvSpPr/>
          <p:nvPr/>
        </p:nvSpPr>
        <p:spPr>
          <a:xfrm>
            <a:off x="5955181" y="381966"/>
            <a:ext cx="300900" cy="300900"/>
          </a:xfrm>
          <a:prstGeom prst="flowChartConnector">
            <a:avLst/>
          </a:prstGeom>
          <a:solidFill>
            <a:schemeClr val="lt1"/>
          </a:solidFill>
          <a:ln cap="flat" cmpd="sng" w="508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564" name="Google Shape;564;gc4db8b8fa7_0_444"/>
          <p:cNvSpPr/>
          <p:nvPr/>
        </p:nvSpPr>
        <p:spPr>
          <a:xfrm>
            <a:off x="7577568" y="381965"/>
            <a:ext cx="300900" cy="300900"/>
          </a:xfrm>
          <a:prstGeom prst="flowChartConnector">
            <a:avLst/>
          </a:prstGeom>
          <a:solidFill>
            <a:schemeClr val="lt1"/>
          </a:solidFill>
          <a:ln cap="flat" cmpd="sng" w="508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565" name="Google Shape;565;gc4db8b8fa7_0_444"/>
          <p:cNvSpPr/>
          <p:nvPr/>
        </p:nvSpPr>
        <p:spPr>
          <a:xfrm>
            <a:off x="9199955" y="381965"/>
            <a:ext cx="300900" cy="300900"/>
          </a:xfrm>
          <a:prstGeom prst="flowChartConnector">
            <a:avLst/>
          </a:prstGeom>
          <a:solidFill>
            <a:schemeClr val="lt1"/>
          </a:solidFill>
          <a:ln cap="flat" cmpd="sng" w="508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566" name="Google Shape;566;gc4db8b8fa7_0_444"/>
          <p:cNvSpPr/>
          <p:nvPr/>
        </p:nvSpPr>
        <p:spPr>
          <a:xfrm>
            <a:off x="10822342" y="381965"/>
            <a:ext cx="300900" cy="300900"/>
          </a:xfrm>
          <a:prstGeom prst="flowChartConnector">
            <a:avLst/>
          </a:prstGeom>
          <a:solidFill>
            <a:schemeClr val="lt1"/>
          </a:solidFill>
          <a:ln cap="flat" cmpd="sng" w="508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567" name="Google Shape;567;gc4db8b8fa7_0_444"/>
          <p:cNvSpPr/>
          <p:nvPr/>
        </p:nvSpPr>
        <p:spPr>
          <a:xfrm>
            <a:off x="9350426" y="769721"/>
            <a:ext cx="381900" cy="405000"/>
          </a:xfrm>
          <a:prstGeom prst="rtTriangle">
            <a:avLst/>
          </a:prstGeom>
          <a:solidFill>
            <a:srgbClr val="E2E9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pic>
        <p:nvPicPr>
          <p:cNvPr descr="Shape, circle&#10;&#10;Description automatically generated" id="568" name="Google Shape;568;gc4db8b8fa7_0_444"/>
          <p:cNvPicPr preferRelativeResize="0"/>
          <p:nvPr/>
        </p:nvPicPr>
        <p:blipFill rotWithShape="1">
          <a:blip r:embed="rId3">
            <a:alphaModFix/>
          </a:blip>
          <a:srcRect b="33359" l="0" r="75216" t="34117"/>
          <a:stretch/>
        </p:blipFill>
        <p:spPr>
          <a:xfrm>
            <a:off x="9207304" y="389734"/>
            <a:ext cx="308214" cy="304313"/>
          </a:xfrm>
          <a:prstGeom prst="rect">
            <a:avLst/>
          </a:prstGeom>
          <a:noFill/>
          <a:ln>
            <a:noFill/>
          </a:ln>
        </p:spPr>
      </p:pic>
      <p:cxnSp>
        <p:nvCxnSpPr>
          <p:cNvPr id="569" name="Google Shape;569;gc4db8b8fa7_0_444"/>
          <p:cNvCxnSpPr/>
          <p:nvPr/>
        </p:nvCxnSpPr>
        <p:spPr>
          <a:xfrm>
            <a:off x="520861" y="520861"/>
            <a:ext cx="11123400" cy="0"/>
          </a:xfrm>
          <a:prstGeom prst="straightConnector1">
            <a:avLst/>
          </a:prstGeom>
          <a:noFill/>
          <a:ln cap="flat" cmpd="sng" w="50800">
            <a:solidFill>
              <a:srgbClr val="E2E9F6"/>
            </a:solidFill>
            <a:prstDash val="solid"/>
            <a:miter lim="800000"/>
            <a:headEnd len="sm" w="sm" type="none"/>
            <a:tailEnd len="sm" w="sm" type="none"/>
          </a:ln>
        </p:spPr>
      </p:cxnSp>
      <p:sp>
        <p:nvSpPr>
          <p:cNvPr id="570" name="Google Shape;570;gc4db8b8fa7_0_444"/>
          <p:cNvSpPr/>
          <p:nvPr/>
        </p:nvSpPr>
        <p:spPr>
          <a:xfrm>
            <a:off x="1088020" y="381965"/>
            <a:ext cx="300900" cy="300900"/>
          </a:xfrm>
          <a:prstGeom prst="flowChartConnector">
            <a:avLst/>
          </a:prstGeom>
          <a:solidFill>
            <a:srgbClr val="A5A5A5"/>
          </a:solidFill>
          <a:ln cap="flat" cmpd="sng" w="50800">
            <a:solidFill>
              <a:srgbClr val="E2E9F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Malgun Gothic"/>
              <a:ea typeface="Malgun Gothic"/>
              <a:cs typeface="Malgun Gothic"/>
              <a:sym typeface="Malgun Gothic"/>
            </a:endParaRPr>
          </a:p>
        </p:txBody>
      </p:sp>
      <p:sp>
        <p:nvSpPr>
          <p:cNvPr id="571" name="Google Shape;571;gc4db8b8fa7_0_444"/>
          <p:cNvSpPr/>
          <p:nvPr/>
        </p:nvSpPr>
        <p:spPr>
          <a:xfrm>
            <a:off x="2710407" y="381965"/>
            <a:ext cx="300900" cy="300900"/>
          </a:xfrm>
          <a:prstGeom prst="flowChartConnector">
            <a:avLst/>
          </a:prstGeom>
          <a:solidFill>
            <a:schemeClr val="lt1"/>
          </a:solidFill>
          <a:ln cap="flat" cmpd="sng" w="50800">
            <a:solidFill>
              <a:srgbClr val="E2E9F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Malgun Gothic"/>
              <a:ea typeface="Malgun Gothic"/>
              <a:cs typeface="Malgun Gothic"/>
              <a:sym typeface="Malgun Gothic"/>
            </a:endParaRPr>
          </a:p>
        </p:txBody>
      </p:sp>
      <p:sp>
        <p:nvSpPr>
          <p:cNvPr id="572" name="Google Shape;572;gc4db8b8fa7_0_444"/>
          <p:cNvSpPr/>
          <p:nvPr/>
        </p:nvSpPr>
        <p:spPr>
          <a:xfrm>
            <a:off x="4332794" y="381965"/>
            <a:ext cx="300900" cy="300900"/>
          </a:xfrm>
          <a:prstGeom prst="flowChartConnector">
            <a:avLst/>
          </a:prstGeom>
          <a:solidFill>
            <a:schemeClr val="lt1"/>
          </a:solidFill>
          <a:ln cap="flat" cmpd="sng" w="50800">
            <a:solidFill>
              <a:srgbClr val="E2E9F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Malgun Gothic"/>
              <a:ea typeface="Malgun Gothic"/>
              <a:cs typeface="Malgun Gothic"/>
              <a:sym typeface="Malgun Gothic"/>
            </a:endParaRPr>
          </a:p>
        </p:txBody>
      </p:sp>
      <p:sp>
        <p:nvSpPr>
          <p:cNvPr id="573" name="Google Shape;573;gc4db8b8fa7_0_444"/>
          <p:cNvSpPr/>
          <p:nvPr/>
        </p:nvSpPr>
        <p:spPr>
          <a:xfrm>
            <a:off x="5955181" y="381966"/>
            <a:ext cx="300900" cy="300900"/>
          </a:xfrm>
          <a:prstGeom prst="flowChartConnector">
            <a:avLst/>
          </a:prstGeom>
          <a:solidFill>
            <a:schemeClr val="lt1"/>
          </a:solidFill>
          <a:ln cap="flat" cmpd="sng" w="50800">
            <a:solidFill>
              <a:srgbClr val="E2E9F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Malgun Gothic"/>
              <a:ea typeface="Malgun Gothic"/>
              <a:cs typeface="Malgun Gothic"/>
              <a:sym typeface="Malgun Gothic"/>
            </a:endParaRPr>
          </a:p>
        </p:txBody>
      </p:sp>
      <p:sp>
        <p:nvSpPr>
          <p:cNvPr id="574" name="Google Shape;574;gc4db8b8fa7_0_444"/>
          <p:cNvSpPr/>
          <p:nvPr/>
        </p:nvSpPr>
        <p:spPr>
          <a:xfrm>
            <a:off x="7577568" y="381965"/>
            <a:ext cx="300900" cy="300900"/>
          </a:xfrm>
          <a:prstGeom prst="flowChartConnector">
            <a:avLst/>
          </a:prstGeom>
          <a:solidFill>
            <a:schemeClr val="lt1"/>
          </a:solidFill>
          <a:ln cap="flat" cmpd="sng" w="50800">
            <a:solidFill>
              <a:srgbClr val="E2E9F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Malgun Gothic"/>
              <a:ea typeface="Malgun Gothic"/>
              <a:cs typeface="Malgun Gothic"/>
              <a:sym typeface="Malgun Gothic"/>
            </a:endParaRPr>
          </a:p>
        </p:txBody>
      </p:sp>
      <p:sp>
        <p:nvSpPr>
          <p:cNvPr id="575" name="Google Shape;575;gc4db8b8fa7_0_444"/>
          <p:cNvSpPr/>
          <p:nvPr/>
        </p:nvSpPr>
        <p:spPr>
          <a:xfrm>
            <a:off x="9199955" y="381965"/>
            <a:ext cx="300900" cy="300900"/>
          </a:xfrm>
          <a:prstGeom prst="flowChartConnector">
            <a:avLst/>
          </a:prstGeom>
          <a:solidFill>
            <a:srgbClr val="E2E9F6"/>
          </a:solidFill>
          <a:ln cap="flat" cmpd="sng" w="50800">
            <a:solidFill>
              <a:srgbClr val="E2E9F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Malgun Gothic"/>
              <a:ea typeface="Malgun Gothic"/>
              <a:cs typeface="Malgun Gothic"/>
              <a:sym typeface="Malgun Gothic"/>
            </a:endParaRPr>
          </a:p>
        </p:txBody>
      </p:sp>
      <p:sp>
        <p:nvSpPr>
          <p:cNvPr id="576" name="Google Shape;576;gc4db8b8fa7_0_444"/>
          <p:cNvSpPr/>
          <p:nvPr/>
        </p:nvSpPr>
        <p:spPr>
          <a:xfrm>
            <a:off x="10822342" y="381965"/>
            <a:ext cx="300900" cy="300900"/>
          </a:xfrm>
          <a:prstGeom prst="flowChartConnector">
            <a:avLst/>
          </a:prstGeom>
          <a:solidFill>
            <a:schemeClr val="lt1"/>
          </a:solidFill>
          <a:ln cap="flat" cmpd="sng" w="50800">
            <a:solidFill>
              <a:srgbClr val="E2E9F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Malgun Gothic"/>
              <a:ea typeface="Malgun Gothic"/>
              <a:cs typeface="Malgun Gothic"/>
              <a:sym typeface="Malgun Gothic"/>
            </a:endParaRPr>
          </a:p>
        </p:txBody>
      </p:sp>
      <p:sp>
        <p:nvSpPr>
          <p:cNvPr id="577" name="Google Shape;577;gc4db8b8fa7_0_444"/>
          <p:cNvSpPr/>
          <p:nvPr/>
        </p:nvSpPr>
        <p:spPr>
          <a:xfrm>
            <a:off x="616813" y="1134318"/>
            <a:ext cx="10981500" cy="948600"/>
          </a:xfrm>
          <a:prstGeom prst="rect">
            <a:avLst/>
          </a:prstGeom>
          <a:solidFill>
            <a:srgbClr val="E2E9F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n-US" sz="1800" u="none" cap="none" strike="noStrike">
                <a:solidFill>
                  <a:srgbClr val="757070"/>
                </a:solidFill>
                <a:latin typeface="Malgun Gothic"/>
                <a:ea typeface="Malgun Gothic"/>
                <a:cs typeface="Malgun Gothic"/>
                <a:sym typeface="Malgun Gothic"/>
              </a:rPr>
              <a:t>  </a:t>
            </a:r>
            <a:endParaRPr/>
          </a:p>
          <a:p>
            <a:pPr indent="0" lvl="0" marL="0" marR="0" rtl="0" algn="l">
              <a:spcBef>
                <a:spcPts val="0"/>
              </a:spcBef>
              <a:spcAft>
                <a:spcPts val="0"/>
              </a:spcAft>
              <a:buNone/>
            </a:pPr>
            <a:r>
              <a:rPr lang="en-US" sz="1800">
                <a:solidFill>
                  <a:srgbClr val="757070"/>
                </a:solidFill>
                <a:latin typeface="Malgun Gothic"/>
                <a:ea typeface="Malgun Gothic"/>
                <a:cs typeface="Malgun Gothic"/>
                <a:sym typeface="Malgun Gothic"/>
              </a:rPr>
              <a:t>  </a:t>
            </a:r>
            <a:r>
              <a:rPr b="1" lang="en-US" sz="2000">
                <a:solidFill>
                  <a:srgbClr val="666666"/>
                </a:solidFill>
                <a:latin typeface="Malgun Gothic"/>
                <a:ea typeface="Malgun Gothic"/>
                <a:cs typeface="Malgun Gothic"/>
                <a:sym typeface="Malgun Gothic"/>
              </a:rPr>
              <a:t>06. label 데이터 변환</a:t>
            </a:r>
            <a:endParaRPr b="1" sz="1600">
              <a:solidFill>
                <a:srgbClr val="666666"/>
              </a:solidFill>
            </a:endParaRPr>
          </a:p>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578" name="Google Shape;578;gc4db8b8fa7_0_444"/>
          <p:cNvSpPr/>
          <p:nvPr/>
        </p:nvSpPr>
        <p:spPr>
          <a:xfrm>
            <a:off x="1088020" y="381965"/>
            <a:ext cx="300900" cy="300900"/>
          </a:xfrm>
          <a:prstGeom prst="flowChartConnector">
            <a:avLst/>
          </a:prstGeom>
          <a:solidFill>
            <a:srgbClr val="FFFFFF"/>
          </a:solidFill>
          <a:ln cap="flat" cmpd="sng" w="50800">
            <a:solidFill>
              <a:srgbClr val="E2E9F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Malgun Gothic"/>
              <a:ea typeface="Malgun Gothic"/>
              <a:cs typeface="Malgun Gothic"/>
              <a:sym typeface="Malgun Gothic"/>
            </a:endParaRPr>
          </a:p>
        </p:txBody>
      </p:sp>
      <p:sp>
        <p:nvSpPr>
          <p:cNvPr id="579" name="Google Shape;579;gc4db8b8fa7_0_444"/>
          <p:cNvSpPr txBox="1"/>
          <p:nvPr>
            <p:ph idx="1" type="body"/>
          </p:nvPr>
        </p:nvSpPr>
        <p:spPr>
          <a:xfrm>
            <a:off x="1365662" y="3370659"/>
            <a:ext cx="2618700" cy="455100"/>
          </a:xfrm>
          <a:prstGeom prst="rect">
            <a:avLst/>
          </a:prstGeom>
        </p:spPr>
        <p:txBody>
          <a:bodyPr anchorCtr="0" anchor="t" bIns="45700" lIns="91425" spcFirstLastPara="1" rIns="91425" wrap="square" tIns="45700">
            <a:normAutofit/>
          </a:bodyPr>
          <a:lstStyle/>
          <a:p>
            <a:pPr indent="0" lvl="0" marL="914400" rtl="0" algn="l">
              <a:spcBef>
                <a:spcPts val="1000"/>
              </a:spcBef>
              <a:spcAft>
                <a:spcPts val="0"/>
              </a:spcAft>
              <a:buNone/>
            </a:pPr>
            <a:r>
              <a:rPr b="1" lang="en-US" sz="2000">
                <a:solidFill>
                  <a:srgbClr val="000000"/>
                </a:solidFill>
              </a:rPr>
              <a:t>x-train </a:t>
            </a:r>
            <a:r>
              <a:rPr b="1" lang="en-US" sz="2200">
                <a:solidFill>
                  <a:srgbClr val="000000"/>
                </a:solidFill>
              </a:rPr>
              <a:t>  </a:t>
            </a:r>
            <a:endParaRPr b="1" sz="2200">
              <a:solidFill>
                <a:srgbClr val="000000"/>
              </a:solidFill>
            </a:endParaRPr>
          </a:p>
        </p:txBody>
      </p:sp>
      <p:sp>
        <p:nvSpPr>
          <p:cNvPr id="580" name="Google Shape;580;gc4db8b8fa7_0_444"/>
          <p:cNvSpPr txBox="1"/>
          <p:nvPr>
            <p:ph idx="1" type="body"/>
          </p:nvPr>
        </p:nvSpPr>
        <p:spPr>
          <a:xfrm>
            <a:off x="1373934" y="5534923"/>
            <a:ext cx="2389200" cy="455100"/>
          </a:xfrm>
          <a:prstGeom prst="rect">
            <a:avLst/>
          </a:prstGeom>
        </p:spPr>
        <p:txBody>
          <a:bodyPr anchorCtr="0" anchor="t" bIns="45700" lIns="91425" spcFirstLastPara="1" rIns="91425" wrap="square" tIns="45700">
            <a:normAutofit/>
          </a:bodyPr>
          <a:lstStyle/>
          <a:p>
            <a:pPr indent="0" lvl="0" marL="914400" rtl="0" algn="l">
              <a:spcBef>
                <a:spcPts val="1000"/>
              </a:spcBef>
              <a:spcAft>
                <a:spcPts val="0"/>
              </a:spcAft>
              <a:buNone/>
            </a:pPr>
            <a:r>
              <a:rPr b="1" lang="en-US" sz="2000">
                <a:solidFill>
                  <a:srgbClr val="000000"/>
                </a:solidFill>
              </a:rPr>
              <a:t>y-train </a:t>
            </a:r>
            <a:r>
              <a:rPr b="1" lang="en-US" sz="2200">
                <a:solidFill>
                  <a:srgbClr val="000000"/>
                </a:solidFill>
              </a:rPr>
              <a:t>  </a:t>
            </a:r>
            <a:endParaRPr b="1" sz="2200">
              <a:solidFill>
                <a:srgbClr val="000000"/>
              </a:solidFill>
            </a:endParaRPr>
          </a:p>
        </p:txBody>
      </p:sp>
      <p:cxnSp>
        <p:nvCxnSpPr>
          <p:cNvPr id="581" name="Google Shape;581;gc4db8b8fa7_0_444"/>
          <p:cNvCxnSpPr/>
          <p:nvPr/>
        </p:nvCxnSpPr>
        <p:spPr>
          <a:xfrm>
            <a:off x="3488416" y="3065859"/>
            <a:ext cx="0" cy="2991000"/>
          </a:xfrm>
          <a:prstGeom prst="straightConnector1">
            <a:avLst/>
          </a:prstGeom>
          <a:noFill/>
          <a:ln cap="flat" cmpd="sng" w="38100">
            <a:solidFill>
              <a:srgbClr val="FFD966"/>
            </a:solidFill>
            <a:prstDash val="solid"/>
            <a:round/>
            <a:headEnd len="med" w="med" type="none"/>
            <a:tailEnd len="med" w="med" type="none"/>
          </a:ln>
        </p:spPr>
      </p:cxnSp>
      <p:sp>
        <p:nvSpPr>
          <p:cNvPr id="582" name="Google Shape;582;gc4db8b8fa7_0_444"/>
          <p:cNvSpPr/>
          <p:nvPr/>
        </p:nvSpPr>
        <p:spPr>
          <a:xfrm>
            <a:off x="2120738" y="5082026"/>
            <a:ext cx="8678700" cy="4527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gc4db8b8fa7_0_444"/>
          <p:cNvSpPr txBox="1"/>
          <p:nvPr>
            <p:ph idx="1" type="body"/>
          </p:nvPr>
        </p:nvSpPr>
        <p:spPr>
          <a:xfrm>
            <a:off x="616825" y="2351700"/>
            <a:ext cx="11027400" cy="452700"/>
          </a:xfrm>
          <a:prstGeom prst="rect">
            <a:avLst/>
          </a:prstGeom>
        </p:spPr>
        <p:txBody>
          <a:bodyPr anchorCtr="0" anchor="t" bIns="45700" lIns="91425" spcFirstLastPara="1" rIns="91425" wrap="square" tIns="45700">
            <a:noAutofit/>
          </a:bodyPr>
          <a:lstStyle/>
          <a:p>
            <a:pPr indent="-311785" lvl="0" marL="457200" rtl="0" algn="l">
              <a:spcBef>
                <a:spcPts val="1000"/>
              </a:spcBef>
              <a:spcAft>
                <a:spcPts val="0"/>
              </a:spcAft>
              <a:buClr>
                <a:srgbClr val="000000"/>
              </a:buClr>
              <a:buSzPts val="1310"/>
              <a:buChar char="●"/>
            </a:pPr>
            <a:r>
              <a:rPr b="1" lang="en-US" sz="2235">
                <a:solidFill>
                  <a:srgbClr val="000000"/>
                </a:solidFill>
              </a:rPr>
              <a:t>train 데이터 전처리 </a:t>
            </a:r>
            <a:endParaRPr b="1" sz="2235">
              <a:solidFill>
                <a:srgbClr val="000000"/>
              </a:solidFill>
            </a:endParaRPr>
          </a:p>
        </p:txBody>
      </p:sp>
      <p:sp>
        <p:nvSpPr>
          <p:cNvPr id="584" name="Google Shape;584;gc4db8b8fa7_0_444"/>
          <p:cNvSpPr/>
          <p:nvPr/>
        </p:nvSpPr>
        <p:spPr>
          <a:xfrm>
            <a:off x="2356863" y="2740825"/>
            <a:ext cx="7152600" cy="5652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85" name="Google Shape;585;gc4db8b8fa7_0_444"/>
          <p:cNvPicPr preferRelativeResize="0"/>
          <p:nvPr/>
        </p:nvPicPr>
        <p:blipFill>
          <a:blip r:embed="rId4">
            <a:alphaModFix/>
          </a:blip>
          <a:stretch>
            <a:fillRect/>
          </a:stretch>
        </p:blipFill>
        <p:spPr>
          <a:xfrm>
            <a:off x="4085225" y="3370638"/>
            <a:ext cx="6392795" cy="1711375"/>
          </a:xfrm>
          <a:prstGeom prst="rect">
            <a:avLst/>
          </a:prstGeom>
          <a:noFill/>
          <a:ln>
            <a:noFill/>
          </a:ln>
        </p:spPr>
      </p:pic>
      <p:pic>
        <p:nvPicPr>
          <p:cNvPr id="586" name="Google Shape;586;gc4db8b8fa7_0_444"/>
          <p:cNvPicPr preferRelativeResize="0"/>
          <p:nvPr/>
        </p:nvPicPr>
        <p:blipFill>
          <a:blip r:embed="rId5">
            <a:alphaModFix/>
          </a:blip>
          <a:stretch>
            <a:fillRect/>
          </a:stretch>
        </p:blipFill>
        <p:spPr>
          <a:xfrm>
            <a:off x="4085225" y="5602200"/>
            <a:ext cx="3064985" cy="30432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0" name="Shape 590"/>
        <p:cNvGrpSpPr/>
        <p:nvPr/>
      </p:nvGrpSpPr>
      <p:grpSpPr>
        <a:xfrm>
          <a:off x="0" y="0"/>
          <a:ext cx="0" cy="0"/>
          <a:chOff x="0" y="0"/>
          <a:chExt cx="0" cy="0"/>
        </a:xfrm>
      </p:grpSpPr>
      <p:cxnSp>
        <p:nvCxnSpPr>
          <p:cNvPr id="591" name="Google Shape;591;p13"/>
          <p:cNvCxnSpPr/>
          <p:nvPr/>
        </p:nvCxnSpPr>
        <p:spPr>
          <a:xfrm>
            <a:off x="520861" y="520861"/>
            <a:ext cx="11123271" cy="0"/>
          </a:xfrm>
          <a:prstGeom prst="straightConnector1">
            <a:avLst/>
          </a:prstGeom>
          <a:noFill/>
          <a:ln cap="flat" cmpd="sng" w="50800">
            <a:solidFill>
              <a:srgbClr val="D8D8D8"/>
            </a:solidFill>
            <a:prstDash val="solid"/>
            <a:miter lim="800000"/>
            <a:headEnd len="sm" w="sm" type="none"/>
            <a:tailEnd len="sm" w="sm" type="none"/>
          </a:ln>
        </p:spPr>
      </p:cxnSp>
      <p:sp>
        <p:nvSpPr>
          <p:cNvPr id="592" name="Google Shape;592;p13"/>
          <p:cNvSpPr/>
          <p:nvPr/>
        </p:nvSpPr>
        <p:spPr>
          <a:xfrm>
            <a:off x="1088020" y="381965"/>
            <a:ext cx="300942" cy="300939"/>
          </a:xfrm>
          <a:prstGeom prst="flowChartConnector">
            <a:avLst/>
          </a:prstGeom>
          <a:solidFill>
            <a:schemeClr val="lt1"/>
          </a:solidFill>
          <a:ln cap="flat" cmpd="sng" w="508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593" name="Google Shape;593;p13"/>
          <p:cNvSpPr/>
          <p:nvPr/>
        </p:nvSpPr>
        <p:spPr>
          <a:xfrm>
            <a:off x="2710407" y="381965"/>
            <a:ext cx="300942" cy="300939"/>
          </a:xfrm>
          <a:prstGeom prst="flowChartConnector">
            <a:avLst/>
          </a:prstGeom>
          <a:solidFill>
            <a:schemeClr val="lt1"/>
          </a:solidFill>
          <a:ln cap="flat" cmpd="sng" w="508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594" name="Google Shape;594;p13"/>
          <p:cNvSpPr/>
          <p:nvPr/>
        </p:nvSpPr>
        <p:spPr>
          <a:xfrm>
            <a:off x="4332794" y="381965"/>
            <a:ext cx="300942" cy="300939"/>
          </a:xfrm>
          <a:prstGeom prst="flowChartConnector">
            <a:avLst/>
          </a:prstGeom>
          <a:solidFill>
            <a:schemeClr val="lt1"/>
          </a:solidFill>
          <a:ln cap="flat" cmpd="sng" w="508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595" name="Google Shape;595;p13"/>
          <p:cNvSpPr/>
          <p:nvPr/>
        </p:nvSpPr>
        <p:spPr>
          <a:xfrm>
            <a:off x="5955181" y="381966"/>
            <a:ext cx="300942" cy="300939"/>
          </a:xfrm>
          <a:prstGeom prst="flowChartConnector">
            <a:avLst/>
          </a:prstGeom>
          <a:solidFill>
            <a:schemeClr val="lt1"/>
          </a:solidFill>
          <a:ln cap="flat" cmpd="sng" w="508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596" name="Google Shape;596;p13"/>
          <p:cNvSpPr/>
          <p:nvPr/>
        </p:nvSpPr>
        <p:spPr>
          <a:xfrm>
            <a:off x="7577568" y="381965"/>
            <a:ext cx="300942" cy="300939"/>
          </a:xfrm>
          <a:prstGeom prst="flowChartConnector">
            <a:avLst/>
          </a:prstGeom>
          <a:solidFill>
            <a:schemeClr val="lt1"/>
          </a:solidFill>
          <a:ln cap="flat" cmpd="sng" w="508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597" name="Google Shape;597;p13"/>
          <p:cNvSpPr/>
          <p:nvPr/>
        </p:nvSpPr>
        <p:spPr>
          <a:xfrm>
            <a:off x="9199955" y="381965"/>
            <a:ext cx="300942" cy="300939"/>
          </a:xfrm>
          <a:prstGeom prst="flowChartConnector">
            <a:avLst/>
          </a:prstGeom>
          <a:solidFill>
            <a:schemeClr val="lt1"/>
          </a:solidFill>
          <a:ln cap="flat" cmpd="sng" w="508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598" name="Google Shape;598;p13"/>
          <p:cNvSpPr/>
          <p:nvPr/>
        </p:nvSpPr>
        <p:spPr>
          <a:xfrm>
            <a:off x="10822342" y="381965"/>
            <a:ext cx="300942" cy="300939"/>
          </a:xfrm>
          <a:prstGeom prst="flowChartConnector">
            <a:avLst/>
          </a:prstGeom>
          <a:solidFill>
            <a:schemeClr val="lt1"/>
          </a:solidFill>
          <a:ln cap="flat" cmpd="sng" w="508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pic>
        <p:nvPicPr>
          <p:cNvPr descr="Shape, circle&#10;&#10;Description automatically generated" id="599" name="Google Shape;599;p13"/>
          <p:cNvPicPr preferRelativeResize="0"/>
          <p:nvPr/>
        </p:nvPicPr>
        <p:blipFill rotWithShape="1">
          <a:blip r:embed="rId3">
            <a:alphaModFix/>
          </a:blip>
          <a:srcRect b="33357" l="0" r="75217" t="34118"/>
          <a:stretch/>
        </p:blipFill>
        <p:spPr>
          <a:xfrm>
            <a:off x="10832904" y="389734"/>
            <a:ext cx="308215" cy="304312"/>
          </a:xfrm>
          <a:prstGeom prst="rect">
            <a:avLst/>
          </a:prstGeom>
          <a:noFill/>
          <a:ln>
            <a:noFill/>
          </a:ln>
        </p:spPr>
      </p:pic>
      <p:sp>
        <p:nvSpPr>
          <p:cNvPr id="600" name="Google Shape;600;p13"/>
          <p:cNvSpPr/>
          <p:nvPr/>
        </p:nvSpPr>
        <p:spPr>
          <a:xfrm>
            <a:off x="10987011" y="769721"/>
            <a:ext cx="381965" cy="405105"/>
          </a:xfrm>
          <a:prstGeom prst="rtTriangle">
            <a:avLst/>
          </a:prstGeom>
          <a:solidFill>
            <a:srgbClr val="E2E9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cxnSp>
        <p:nvCxnSpPr>
          <p:cNvPr id="601" name="Google Shape;601;p13"/>
          <p:cNvCxnSpPr/>
          <p:nvPr/>
        </p:nvCxnSpPr>
        <p:spPr>
          <a:xfrm>
            <a:off x="520861" y="520861"/>
            <a:ext cx="11123400" cy="0"/>
          </a:xfrm>
          <a:prstGeom prst="straightConnector1">
            <a:avLst/>
          </a:prstGeom>
          <a:noFill/>
          <a:ln cap="flat" cmpd="sng" w="50800">
            <a:solidFill>
              <a:srgbClr val="E2E9F6"/>
            </a:solidFill>
            <a:prstDash val="solid"/>
            <a:miter lim="800000"/>
            <a:headEnd len="sm" w="sm" type="none"/>
            <a:tailEnd len="sm" w="sm" type="none"/>
          </a:ln>
        </p:spPr>
      </p:cxnSp>
      <p:sp>
        <p:nvSpPr>
          <p:cNvPr id="602" name="Google Shape;602;p13"/>
          <p:cNvSpPr/>
          <p:nvPr/>
        </p:nvSpPr>
        <p:spPr>
          <a:xfrm>
            <a:off x="1088020" y="381965"/>
            <a:ext cx="300900" cy="300900"/>
          </a:xfrm>
          <a:prstGeom prst="flowChartConnector">
            <a:avLst/>
          </a:prstGeom>
          <a:solidFill>
            <a:srgbClr val="A5A5A5"/>
          </a:solidFill>
          <a:ln cap="flat" cmpd="sng" w="50800">
            <a:solidFill>
              <a:srgbClr val="E2E9F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Malgun Gothic"/>
              <a:ea typeface="Malgun Gothic"/>
              <a:cs typeface="Malgun Gothic"/>
              <a:sym typeface="Malgun Gothic"/>
            </a:endParaRPr>
          </a:p>
        </p:txBody>
      </p:sp>
      <p:sp>
        <p:nvSpPr>
          <p:cNvPr id="603" name="Google Shape;603;p13"/>
          <p:cNvSpPr/>
          <p:nvPr/>
        </p:nvSpPr>
        <p:spPr>
          <a:xfrm>
            <a:off x="2710407" y="381965"/>
            <a:ext cx="300900" cy="300900"/>
          </a:xfrm>
          <a:prstGeom prst="flowChartConnector">
            <a:avLst/>
          </a:prstGeom>
          <a:solidFill>
            <a:schemeClr val="lt1"/>
          </a:solidFill>
          <a:ln cap="flat" cmpd="sng" w="50800">
            <a:solidFill>
              <a:srgbClr val="E2E9F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Malgun Gothic"/>
              <a:ea typeface="Malgun Gothic"/>
              <a:cs typeface="Malgun Gothic"/>
              <a:sym typeface="Malgun Gothic"/>
            </a:endParaRPr>
          </a:p>
        </p:txBody>
      </p:sp>
      <p:sp>
        <p:nvSpPr>
          <p:cNvPr id="604" name="Google Shape;604;p13"/>
          <p:cNvSpPr/>
          <p:nvPr/>
        </p:nvSpPr>
        <p:spPr>
          <a:xfrm>
            <a:off x="4332794" y="381965"/>
            <a:ext cx="300900" cy="300900"/>
          </a:xfrm>
          <a:prstGeom prst="flowChartConnector">
            <a:avLst/>
          </a:prstGeom>
          <a:solidFill>
            <a:schemeClr val="lt1"/>
          </a:solidFill>
          <a:ln cap="flat" cmpd="sng" w="50800">
            <a:solidFill>
              <a:srgbClr val="E2E9F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Malgun Gothic"/>
              <a:ea typeface="Malgun Gothic"/>
              <a:cs typeface="Malgun Gothic"/>
              <a:sym typeface="Malgun Gothic"/>
            </a:endParaRPr>
          </a:p>
        </p:txBody>
      </p:sp>
      <p:sp>
        <p:nvSpPr>
          <p:cNvPr id="605" name="Google Shape;605;p13"/>
          <p:cNvSpPr/>
          <p:nvPr/>
        </p:nvSpPr>
        <p:spPr>
          <a:xfrm>
            <a:off x="5955181" y="381966"/>
            <a:ext cx="300900" cy="300900"/>
          </a:xfrm>
          <a:prstGeom prst="flowChartConnector">
            <a:avLst/>
          </a:prstGeom>
          <a:solidFill>
            <a:schemeClr val="lt1"/>
          </a:solidFill>
          <a:ln cap="flat" cmpd="sng" w="50800">
            <a:solidFill>
              <a:srgbClr val="E2E9F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Malgun Gothic"/>
              <a:ea typeface="Malgun Gothic"/>
              <a:cs typeface="Malgun Gothic"/>
              <a:sym typeface="Malgun Gothic"/>
            </a:endParaRPr>
          </a:p>
        </p:txBody>
      </p:sp>
      <p:sp>
        <p:nvSpPr>
          <p:cNvPr id="606" name="Google Shape;606;p13"/>
          <p:cNvSpPr/>
          <p:nvPr/>
        </p:nvSpPr>
        <p:spPr>
          <a:xfrm>
            <a:off x="7577568" y="381965"/>
            <a:ext cx="300900" cy="300900"/>
          </a:xfrm>
          <a:prstGeom prst="flowChartConnector">
            <a:avLst/>
          </a:prstGeom>
          <a:solidFill>
            <a:schemeClr val="lt1"/>
          </a:solidFill>
          <a:ln cap="flat" cmpd="sng" w="50800">
            <a:solidFill>
              <a:srgbClr val="E2E9F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Malgun Gothic"/>
              <a:ea typeface="Malgun Gothic"/>
              <a:cs typeface="Malgun Gothic"/>
              <a:sym typeface="Malgun Gothic"/>
            </a:endParaRPr>
          </a:p>
        </p:txBody>
      </p:sp>
      <p:sp>
        <p:nvSpPr>
          <p:cNvPr id="607" name="Google Shape;607;p13"/>
          <p:cNvSpPr/>
          <p:nvPr/>
        </p:nvSpPr>
        <p:spPr>
          <a:xfrm>
            <a:off x="9199955" y="381965"/>
            <a:ext cx="300900" cy="300900"/>
          </a:xfrm>
          <a:prstGeom prst="flowChartConnector">
            <a:avLst/>
          </a:prstGeom>
          <a:solidFill>
            <a:schemeClr val="lt1"/>
          </a:solidFill>
          <a:ln cap="flat" cmpd="sng" w="50800">
            <a:solidFill>
              <a:srgbClr val="E2E9F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Malgun Gothic"/>
              <a:ea typeface="Malgun Gothic"/>
              <a:cs typeface="Malgun Gothic"/>
              <a:sym typeface="Malgun Gothic"/>
            </a:endParaRPr>
          </a:p>
        </p:txBody>
      </p:sp>
      <p:sp>
        <p:nvSpPr>
          <p:cNvPr id="608" name="Google Shape;608;p13"/>
          <p:cNvSpPr/>
          <p:nvPr/>
        </p:nvSpPr>
        <p:spPr>
          <a:xfrm>
            <a:off x="10822342" y="381965"/>
            <a:ext cx="300900" cy="300900"/>
          </a:xfrm>
          <a:prstGeom prst="flowChartConnector">
            <a:avLst/>
          </a:prstGeom>
          <a:solidFill>
            <a:srgbClr val="E2E9F6"/>
          </a:solidFill>
          <a:ln cap="flat" cmpd="sng" w="50800">
            <a:solidFill>
              <a:srgbClr val="E2E9F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Malgun Gothic"/>
              <a:ea typeface="Malgun Gothic"/>
              <a:cs typeface="Malgun Gothic"/>
              <a:sym typeface="Malgun Gothic"/>
            </a:endParaRPr>
          </a:p>
        </p:txBody>
      </p:sp>
      <p:sp>
        <p:nvSpPr>
          <p:cNvPr id="609" name="Google Shape;609;p13"/>
          <p:cNvSpPr/>
          <p:nvPr/>
        </p:nvSpPr>
        <p:spPr>
          <a:xfrm>
            <a:off x="616813" y="1134318"/>
            <a:ext cx="10981500" cy="948600"/>
          </a:xfrm>
          <a:prstGeom prst="rect">
            <a:avLst/>
          </a:prstGeom>
          <a:solidFill>
            <a:srgbClr val="E2E9F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n-US" sz="1800" u="none" cap="none" strike="noStrike">
                <a:solidFill>
                  <a:srgbClr val="757070"/>
                </a:solidFill>
                <a:latin typeface="Malgun Gothic"/>
                <a:ea typeface="Malgun Gothic"/>
                <a:cs typeface="Malgun Gothic"/>
                <a:sym typeface="Malgun Gothic"/>
              </a:rPr>
              <a:t>  </a:t>
            </a:r>
            <a:endParaRPr/>
          </a:p>
          <a:p>
            <a:pPr indent="0" lvl="0" marL="0" marR="0" rtl="0" algn="l">
              <a:spcBef>
                <a:spcPts val="0"/>
              </a:spcBef>
              <a:spcAft>
                <a:spcPts val="0"/>
              </a:spcAft>
              <a:buNone/>
            </a:pPr>
            <a:r>
              <a:rPr lang="en-US" sz="1800">
                <a:solidFill>
                  <a:srgbClr val="757070"/>
                </a:solidFill>
                <a:latin typeface="Malgun Gothic"/>
                <a:ea typeface="Malgun Gothic"/>
                <a:cs typeface="Malgun Gothic"/>
                <a:sym typeface="Malgun Gothic"/>
              </a:rPr>
              <a:t>  </a:t>
            </a:r>
            <a:r>
              <a:rPr b="1" lang="en-US" sz="2000">
                <a:solidFill>
                  <a:srgbClr val="666666"/>
                </a:solidFill>
                <a:latin typeface="Malgun Gothic"/>
                <a:ea typeface="Malgun Gothic"/>
                <a:cs typeface="Malgun Gothic"/>
                <a:sym typeface="Malgun Gothic"/>
              </a:rPr>
              <a:t>07. val, test 데이터 전처리</a:t>
            </a:r>
            <a:endParaRPr b="1" sz="1600">
              <a:solidFill>
                <a:srgbClr val="666666"/>
              </a:solidFill>
            </a:endParaRPr>
          </a:p>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610" name="Google Shape;610;p13"/>
          <p:cNvSpPr/>
          <p:nvPr/>
        </p:nvSpPr>
        <p:spPr>
          <a:xfrm>
            <a:off x="1088020" y="381965"/>
            <a:ext cx="300900" cy="300900"/>
          </a:xfrm>
          <a:prstGeom prst="flowChartConnector">
            <a:avLst/>
          </a:prstGeom>
          <a:solidFill>
            <a:srgbClr val="FFFFFF"/>
          </a:solidFill>
          <a:ln cap="flat" cmpd="sng" w="50800">
            <a:solidFill>
              <a:srgbClr val="E2E9F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Malgun Gothic"/>
              <a:ea typeface="Malgun Gothic"/>
              <a:cs typeface="Malgun Gothic"/>
              <a:sym typeface="Malgun Gothic"/>
            </a:endParaRPr>
          </a:p>
        </p:txBody>
      </p:sp>
      <p:sp>
        <p:nvSpPr>
          <p:cNvPr id="611" name="Google Shape;611;p13"/>
          <p:cNvSpPr txBox="1"/>
          <p:nvPr>
            <p:ph idx="1" type="body"/>
          </p:nvPr>
        </p:nvSpPr>
        <p:spPr>
          <a:xfrm>
            <a:off x="616825" y="2351700"/>
            <a:ext cx="11027400" cy="452700"/>
          </a:xfrm>
          <a:prstGeom prst="rect">
            <a:avLst/>
          </a:prstGeom>
        </p:spPr>
        <p:txBody>
          <a:bodyPr anchorCtr="0" anchor="t" bIns="45700" lIns="91425" spcFirstLastPara="1" rIns="91425" wrap="square" tIns="45700">
            <a:noAutofit/>
          </a:bodyPr>
          <a:lstStyle/>
          <a:p>
            <a:pPr indent="-311785" lvl="0" marL="457200" rtl="0" algn="l">
              <a:spcBef>
                <a:spcPts val="1000"/>
              </a:spcBef>
              <a:spcAft>
                <a:spcPts val="0"/>
              </a:spcAft>
              <a:buClr>
                <a:srgbClr val="000000"/>
              </a:buClr>
              <a:buSzPts val="1310"/>
              <a:buChar char="●"/>
            </a:pPr>
            <a:r>
              <a:rPr b="1" lang="en-US" sz="2235">
                <a:solidFill>
                  <a:srgbClr val="000000"/>
                </a:solidFill>
              </a:rPr>
              <a:t>val 데이터와 test 데이터도 전처리과정 1번부터 6번까지 진행</a:t>
            </a:r>
            <a:endParaRPr b="1" sz="2235">
              <a:solidFill>
                <a:srgbClr val="000000"/>
              </a:solidFill>
            </a:endParaRPr>
          </a:p>
        </p:txBody>
      </p:sp>
      <p:sp>
        <p:nvSpPr>
          <p:cNvPr id="612" name="Google Shape;612;p13"/>
          <p:cNvSpPr txBox="1"/>
          <p:nvPr>
            <p:ph idx="1" type="body"/>
          </p:nvPr>
        </p:nvSpPr>
        <p:spPr>
          <a:xfrm>
            <a:off x="1019662" y="3486375"/>
            <a:ext cx="1475700" cy="4293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rPr b="1" lang="en-US" sz="2000">
                <a:solidFill>
                  <a:srgbClr val="000000"/>
                </a:solidFill>
              </a:rPr>
              <a:t>x</a:t>
            </a:r>
            <a:r>
              <a:rPr b="1" lang="en-US" sz="2000">
                <a:solidFill>
                  <a:srgbClr val="000000"/>
                </a:solidFill>
              </a:rPr>
              <a:t>-val   </a:t>
            </a:r>
            <a:endParaRPr b="1" sz="2000">
              <a:solidFill>
                <a:srgbClr val="000000"/>
              </a:solidFill>
            </a:endParaRPr>
          </a:p>
        </p:txBody>
      </p:sp>
      <p:sp>
        <p:nvSpPr>
          <p:cNvPr id="613" name="Google Shape;613;p13"/>
          <p:cNvSpPr txBox="1"/>
          <p:nvPr>
            <p:ph idx="1" type="body"/>
          </p:nvPr>
        </p:nvSpPr>
        <p:spPr>
          <a:xfrm>
            <a:off x="6048926" y="3486375"/>
            <a:ext cx="1475700" cy="4293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rPr b="1" lang="en-US" sz="2000">
                <a:solidFill>
                  <a:srgbClr val="000000"/>
                </a:solidFill>
              </a:rPr>
              <a:t>x-test   </a:t>
            </a:r>
            <a:endParaRPr b="1" sz="2000">
              <a:solidFill>
                <a:srgbClr val="000000"/>
              </a:solidFill>
            </a:endParaRPr>
          </a:p>
        </p:txBody>
      </p:sp>
      <p:sp>
        <p:nvSpPr>
          <p:cNvPr id="614" name="Google Shape;614;p13"/>
          <p:cNvSpPr txBox="1"/>
          <p:nvPr>
            <p:ph idx="1" type="body"/>
          </p:nvPr>
        </p:nvSpPr>
        <p:spPr>
          <a:xfrm>
            <a:off x="1019662" y="5380708"/>
            <a:ext cx="1475700" cy="4293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rPr b="1" lang="en-US" sz="2000">
                <a:solidFill>
                  <a:srgbClr val="000000"/>
                </a:solidFill>
              </a:rPr>
              <a:t>y</a:t>
            </a:r>
            <a:r>
              <a:rPr b="1" lang="en-US" sz="2000">
                <a:solidFill>
                  <a:srgbClr val="000000"/>
                </a:solidFill>
              </a:rPr>
              <a:t>-val   </a:t>
            </a:r>
            <a:endParaRPr b="1" sz="2000">
              <a:solidFill>
                <a:srgbClr val="000000"/>
              </a:solidFill>
            </a:endParaRPr>
          </a:p>
        </p:txBody>
      </p:sp>
      <p:sp>
        <p:nvSpPr>
          <p:cNvPr id="615" name="Google Shape;615;p13"/>
          <p:cNvSpPr txBox="1"/>
          <p:nvPr>
            <p:ph idx="1" type="body"/>
          </p:nvPr>
        </p:nvSpPr>
        <p:spPr>
          <a:xfrm>
            <a:off x="6048926" y="5380708"/>
            <a:ext cx="1475700" cy="4293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rPr b="1" lang="en-US" sz="2000">
                <a:solidFill>
                  <a:srgbClr val="000000"/>
                </a:solidFill>
              </a:rPr>
              <a:t>y</a:t>
            </a:r>
            <a:r>
              <a:rPr b="1" lang="en-US" sz="2000">
                <a:solidFill>
                  <a:srgbClr val="000000"/>
                </a:solidFill>
              </a:rPr>
              <a:t>-test   </a:t>
            </a:r>
            <a:endParaRPr b="1" sz="2000">
              <a:solidFill>
                <a:srgbClr val="000000"/>
              </a:solidFill>
            </a:endParaRPr>
          </a:p>
        </p:txBody>
      </p:sp>
      <p:cxnSp>
        <p:nvCxnSpPr>
          <p:cNvPr id="616" name="Google Shape;616;p13"/>
          <p:cNvCxnSpPr/>
          <p:nvPr/>
        </p:nvCxnSpPr>
        <p:spPr>
          <a:xfrm>
            <a:off x="1958437" y="3486375"/>
            <a:ext cx="0" cy="2323500"/>
          </a:xfrm>
          <a:prstGeom prst="straightConnector1">
            <a:avLst/>
          </a:prstGeom>
          <a:noFill/>
          <a:ln cap="flat" cmpd="sng" w="28575">
            <a:solidFill>
              <a:srgbClr val="FFD966"/>
            </a:solidFill>
            <a:prstDash val="solid"/>
            <a:round/>
            <a:headEnd len="med" w="med" type="none"/>
            <a:tailEnd len="med" w="med" type="none"/>
          </a:ln>
        </p:spPr>
      </p:cxnSp>
      <p:cxnSp>
        <p:nvCxnSpPr>
          <p:cNvPr id="617" name="Google Shape;617;p13"/>
          <p:cNvCxnSpPr/>
          <p:nvPr/>
        </p:nvCxnSpPr>
        <p:spPr>
          <a:xfrm>
            <a:off x="7108213" y="3486375"/>
            <a:ext cx="0" cy="2323500"/>
          </a:xfrm>
          <a:prstGeom prst="straightConnector1">
            <a:avLst/>
          </a:prstGeom>
          <a:noFill/>
          <a:ln cap="flat" cmpd="sng" w="28575">
            <a:solidFill>
              <a:srgbClr val="FFD966"/>
            </a:solidFill>
            <a:prstDash val="solid"/>
            <a:round/>
            <a:headEnd len="med" w="med" type="none"/>
            <a:tailEnd len="med" w="med" type="none"/>
          </a:ln>
        </p:spPr>
      </p:cxnSp>
      <p:sp>
        <p:nvSpPr>
          <p:cNvPr id="618" name="Google Shape;618;p13"/>
          <p:cNvSpPr/>
          <p:nvPr/>
        </p:nvSpPr>
        <p:spPr>
          <a:xfrm>
            <a:off x="1768075" y="4594325"/>
            <a:ext cx="6110400" cy="7281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19" name="Google Shape;619;p13"/>
          <p:cNvPicPr preferRelativeResize="0"/>
          <p:nvPr/>
        </p:nvPicPr>
        <p:blipFill>
          <a:blip r:embed="rId4">
            <a:alphaModFix/>
          </a:blip>
          <a:stretch>
            <a:fillRect/>
          </a:stretch>
        </p:blipFill>
        <p:spPr>
          <a:xfrm>
            <a:off x="2113325" y="3536751"/>
            <a:ext cx="3969975" cy="1111591"/>
          </a:xfrm>
          <a:prstGeom prst="rect">
            <a:avLst/>
          </a:prstGeom>
          <a:noFill/>
          <a:ln>
            <a:noFill/>
          </a:ln>
        </p:spPr>
      </p:pic>
      <p:pic>
        <p:nvPicPr>
          <p:cNvPr id="620" name="Google Shape;620;p13"/>
          <p:cNvPicPr preferRelativeResize="0"/>
          <p:nvPr/>
        </p:nvPicPr>
        <p:blipFill>
          <a:blip r:embed="rId5">
            <a:alphaModFix/>
          </a:blip>
          <a:stretch>
            <a:fillRect/>
          </a:stretch>
        </p:blipFill>
        <p:spPr>
          <a:xfrm>
            <a:off x="7306625" y="3536750"/>
            <a:ext cx="4087596" cy="1111600"/>
          </a:xfrm>
          <a:prstGeom prst="rect">
            <a:avLst/>
          </a:prstGeom>
          <a:noFill/>
          <a:ln>
            <a:noFill/>
          </a:ln>
        </p:spPr>
      </p:pic>
      <p:pic>
        <p:nvPicPr>
          <p:cNvPr id="621" name="Google Shape;621;p13"/>
          <p:cNvPicPr preferRelativeResize="0"/>
          <p:nvPr/>
        </p:nvPicPr>
        <p:blipFill>
          <a:blip r:embed="rId6">
            <a:alphaModFix/>
          </a:blip>
          <a:stretch>
            <a:fillRect/>
          </a:stretch>
        </p:blipFill>
        <p:spPr>
          <a:xfrm>
            <a:off x="2113325" y="5452475"/>
            <a:ext cx="2506980" cy="266700"/>
          </a:xfrm>
          <a:prstGeom prst="rect">
            <a:avLst/>
          </a:prstGeom>
          <a:noFill/>
          <a:ln>
            <a:noFill/>
          </a:ln>
        </p:spPr>
      </p:pic>
      <p:pic>
        <p:nvPicPr>
          <p:cNvPr id="622" name="Google Shape;622;p13"/>
          <p:cNvPicPr preferRelativeResize="0"/>
          <p:nvPr/>
        </p:nvPicPr>
        <p:blipFill>
          <a:blip r:embed="rId7">
            <a:alphaModFix/>
          </a:blip>
          <a:stretch>
            <a:fillRect/>
          </a:stretch>
        </p:blipFill>
        <p:spPr>
          <a:xfrm>
            <a:off x="7306624" y="5462000"/>
            <a:ext cx="2506975" cy="253413"/>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6" name="Shape 626"/>
        <p:cNvGrpSpPr/>
        <p:nvPr/>
      </p:nvGrpSpPr>
      <p:grpSpPr>
        <a:xfrm>
          <a:off x="0" y="0"/>
          <a:ext cx="0" cy="0"/>
          <a:chOff x="0" y="0"/>
          <a:chExt cx="0" cy="0"/>
        </a:xfrm>
      </p:grpSpPr>
      <p:sp>
        <p:nvSpPr>
          <p:cNvPr id="627" name="Google Shape;627;gc4db8b8fa7_0_947"/>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b="1" lang="en-US"/>
              <a:t> </a:t>
            </a:r>
            <a:r>
              <a:rPr b="1" lang="en-US">
                <a:solidFill>
                  <a:srgbClr val="666666"/>
                </a:solidFill>
              </a:rPr>
              <a:t> 모델 설정 및 학습</a:t>
            </a:r>
            <a:endParaRPr b="1">
              <a:solidFill>
                <a:srgbClr val="666666"/>
              </a:solidFill>
            </a:endParaRPr>
          </a:p>
        </p:txBody>
      </p:sp>
      <p:sp>
        <p:nvSpPr>
          <p:cNvPr id="628" name="Google Shape;628;gc4db8b8fa7_0_947"/>
          <p:cNvSpPr/>
          <p:nvPr/>
        </p:nvSpPr>
        <p:spPr>
          <a:xfrm>
            <a:off x="288173" y="524022"/>
            <a:ext cx="846600" cy="871800"/>
          </a:xfrm>
          <a:prstGeom prst="flowChartConnector">
            <a:avLst/>
          </a:prstGeom>
          <a:solidFill>
            <a:srgbClr val="BFD0E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3100">
                <a:solidFill>
                  <a:schemeClr val="lt1"/>
                </a:solidFill>
                <a:latin typeface="Malgun Gothic"/>
                <a:ea typeface="Malgun Gothic"/>
                <a:cs typeface="Malgun Gothic"/>
                <a:sym typeface="Malgun Gothic"/>
              </a:rPr>
              <a:t>3</a:t>
            </a:r>
            <a:endParaRPr b="0" i="0" sz="3100" u="none" cap="none" strike="noStrike">
              <a:solidFill>
                <a:schemeClr val="lt1"/>
              </a:solidFill>
              <a:latin typeface="Malgun Gothic"/>
              <a:ea typeface="Malgun Gothic"/>
              <a:cs typeface="Malgun Gothic"/>
              <a:sym typeface="Malgun Gothic"/>
            </a:endParaRPr>
          </a:p>
        </p:txBody>
      </p:sp>
      <p:sp>
        <p:nvSpPr>
          <p:cNvPr id="629" name="Google Shape;629;gc4db8b8fa7_0_947"/>
          <p:cNvSpPr txBox="1"/>
          <p:nvPr/>
        </p:nvSpPr>
        <p:spPr>
          <a:xfrm rot="1344">
            <a:off x="484668" y="4156465"/>
            <a:ext cx="15345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latin typeface="Malgun Gothic"/>
                <a:ea typeface="Malgun Gothic"/>
                <a:cs typeface="Malgun Gothic"/>
                <a:sym typeface="Malgun Gothic"/>
              </a:rPr>
              <a:t>LSTM 기본 모델</a:t>
            </a:r>
            <a:endParaRPr b="1">
              <a:latin typeface="Malgun Gothic"/>
              <a:ea typeface="Malgun Gothic"/>
              <a:cs typeface="Malgun Gothic"/>
              <a:sym typeface="Malgun Gothic"/>
            </a:endParaRPr>
          </a:p>
        </p:txBody>
      </p:sp>
      <p:sp>
        <p:nvSpPr>
          <p:cNvPr id="630" name="Google Shape;630;gc4db8b8fa7_0_947"/>
          <p:cNvSpPr txBox="1"/>
          <p:nvPr/>
        </p:nvSpPr>
        <p:spPr>
          <a:xfrm rot="1563">
            <a:off x="1292294" y="2173914"/>
            <a:ext cx="1979100" cy="5727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Clr>
                <a:schemeClr val="dk1"/>
              </a:buClr>
              <a:buSzPts val="4400"/>
              <a:buFont typeface="Malgun Gothic"/>
              <a:buNone/>
            </a:pPr>
            <a:r>
              <a:rPr b="1" lang="en-US">
                <a:solidFill>
                  <a:schemeClr val="dk1"/>
                </a:solidFill>
                <a:latin typeface="Malgun Gothic"/>
                <a:ea typeface="Malgun Gothic"/>
                <a:cs typeface="Malgun Gothic"/>
                <a:sym typeface="Malgun Gothic"/>
              </a:rPr>
              <a:t>정확도를 높이기 위한 여러 시도들</a:t>
            </a:r>
            <a:endParaRPr b="1">
              <a:latin typeface="Malgun Gothic"/>
              <a:ea typeface="Malgun Gothic"/>
              <a:cs typeface="Malgun Gothic"/>
              <a:sym typeface="Malgun Gothic"/>
            </a:endParaRPr>
          </a:p>
        </p:txBody>
      </p:sp>
      <p:sp>
        <p:nvSpPr>
          <p:cNvPr id="631" name="Google Shape;631;gc4db8b8fa7_0_947"/>
          <p:cNvSpPr txBox="1"/>
          <p:nvPr/>
        </p:nvSpPr>
        <p:spPr>
          <a:xfrm rot="2162">
            <a:off x="1748113" y="4870872"/>
            <a:ext cx="2862001" cy="648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2800"/>
              <a:buFont typeface="Arial"/>
              <a:buNone/>
            </a:pPr>
            <a:r>
              <a:rPr b="1" lang="en-US">
                <a:solidFill>
                  <a:schemeClr val="dk1"/>
                </a:solidFill>
                <a:latin typeface="Malgun Gothic"/>
                <a:ea typeface="Malgun Gothic"/>
                <a:cs typeface="Malgun Gothic"/>
                <a:sym typeface="Malgun Gothic"/>
              </a:rPr>
              <a:t>Pre-Trained Word Embedding : GloVe</a:t>
            </a:r>
            <a:endParaRPr b="1"/>
          </a:p>
        </p:txBody>
      </p:sp>
      <p:sp>
        <p:nvSpPr>
          <p:cNvPr id="632" name="Google Shape;632;gc4db8b8fa7_0_947"/>
          <p:cNvSpPr txBox="1"/>
          <p:nvPr/>
        </p:nvSpPr>
        <p:spPr>
          <a:xfrm rot="1541">
            <a:off x="3808075" y="2672650"/>
            <a:ext cx="669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latin typeface="Malgun Gothic"/>
                <a:ea typeface="Malgun Gothic"/>
                <a:cs typeface="Malgun Gothic"/>
                <a:sym typeface="Malgun Gothic"/>
              </a:rPr>
              <a:t>BERT</a:t>
            </a:r>
            <a:endParaRPr b="1">
              <a:latin typeface="Malgun Gothic"/>
              <a:ea typeface="Malgun Gothic"/>
              <a:cs typeface="Malgun Gothic"/>
              <a:sym typeface="Malgun Gothic"/>
            </a:endParaRPr>
          </a:p>
        </p:txBody>
      </p:sp>
      <p:sp>
        <p:nvSpPr>
          <p:cNvPr id="633" name="Google Shape;633;gc4db8b8fa7_0_947"/>
          <p:cNvSpPr txBox="1"/>
          <p:nvPr/>
        </p:nvSpPr>
        <p:spPr>
          <a:xfrm rot="3283">
            <a:off x="4478100" y="4209450"/>
            <a:ext cx="1256401"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latin typeface="Malgun Gothic"/>
                <a:ea typeface="Malgun Gothic"/>
                <a:cs typeface="Malgun Gothic"/>
                <a:sym typeface="Malgun Gothic"/>
              </a:rPr>
              <a:t>Naive Bayes</a:t>
            </a:r>
            <a:endParaRPr b="1">
              <a:latin typeface="Malgun Gothic"/>
              <a:ea typeface="Malgun Gothic"/>
              <a:cs typeface="Malgun Gothic"/>
              <a:sym typeface="Malgun Gothic"/>
            </a:endParaRPr>
          </a:p>
        </p:txBody>
      </p:sp>
      <p:sp>
        <p:nvSpPr>
          <p:cNvPr id="634" name="Google Shape;634;gc4db8b8fa7_0_947"/>
          <p:cNvSpPr txBox="1"/>
          <p:nvPr/>
        </p:nvSpPr>
        <p:spPr>
          <a:xfrm rot="2891">
            <a:off x="5356339" y="2270966"/>
            <a:ext cx="1427101" cy="3786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Clr>
                <a:schemeClr val="dk1"/>
              </a:buClr>
              <a:buSzPts val="4400"/>
              <a:buFont typeface="Malgun Gothic"/>
              <a:buNone/>
            </a:pPr>
            <a:r>
              <a:rPr b="1" lang="en-US">
                <a:solidFill>
                  <a:schemeClr val="dk1"/>
                </a:solidFill>
                <a:latin typeface="Malgun Gothic"/>
                <a:ea typeface="Malgun Gothic"/>
                <a:cs typeface="Malgun Gothic"/>
                <a:sym typeface="Malgun Gothic"/>
              </a:rPr>
              <a:t>SGDClassifier</a:t>
            </a:r>
            <a:endParaRPr b="1">
              <a:latin typeface="Malgun Gothic"/>
              <a:ea typeface="Malgun Gothic"/>
              <a:cs typeface="Malgun Gothic"/>
              <a:sym typeface="Malgun Gothic"/>
            </a:endParaRPr>
          </a:p>
        </p:txBody>
      </p:sp>
      <p:sp>
        <p:nvSpPr>
          <p:cNvPr id="635" name="Google Shape;635;gc4db8b8fa7_0_947"/>
          <p:cNvSpPr txBox="1"/>
          <p:nvPr/>
        </p:nvSpPr>
        <p:spPr>
          <a:xfrm rot="3568">
            <a:off x="10309766" y="4491669"/>
            <a:ext cx="1156201" cy="5727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Clr>
                <a:schemeClr val="dk1"/>
              </a:buClr>
              <a:buSzPts val="4400"/>
              <a:buFont typeface="Malgun Gothic"/>
              <a:buNone/>
            </a:pPr>
            <a:r>
              <a:rPr b="1" lang="en-US">
                <a:solidFill>
                  <a:schemeClr val="dk1"/>
                </a:solidFill>
                <a:latin typeface="Malgun Gothic"/>
                <a:ea typeface="Malgun Gothic"/>
                <a:cs typeface="Malgun Gothic"/>
                <a:sym typeface="Malgun Gothic"/>
              </a:rPr>
              <a:t>결과</a:t>
            </a:r>
            <a:endParaRPr b="1">
              <a:solidFill>
                <a:schemeClr val="dk1"/>
              </a:solidFill>
              <a:latin typeface="Malgun Gothic"/>
              <a:ea typeface="Malgun Gothic"/>
              <a:cs typeface="Malgun Gothic"/>
              <a:sym typeface="Malgun Gothic"/>
            </a:endParaRPr>
          </a:p>
          <a:p>
            <a:pPr indent="0" lvl="0" marL="0" rtl="0" algn="ctr">
              <a:lnSpc>
                <a:spcPct val="90000"/>
              </a:lnSpc>
              <a:spcBef>
                <a:spcPts val="0"/>
              </a:spcBef>
              <a:spcAft>
                <a:spcPts val="0"/>
              </a:spcAft>
              <a:buClr>
                <a:schemeClr val="dk1"/>
              </a:buClr>
              <a:buSzPts val="4400"/>
              <a:buFont typeface="Malgun Gothic"/>
              <a:buNone/>
            </a:pPr>
            <a:r>
              <a:rPr b="1" lang="en-US">
                <a:solidFill>
                  <a:schemeClr val="dk1"/>
                </a:solidFill>
                <a:latin typeface="Malgun Gothic"/>
                <a:ea typeface="Malgun Gothic"/>
                <a:cs typeface="Malgun Gothic"/>
                <a:sym typeface="Malgun Gothic"/>
              </a:rPr>
              <a:t>Ensemble</a:t>
            </a:r>
            <a:endParaRPr b="1">
              <a:latin typeface="Malgun Gothic"/>
              <a:ea typeface="Malgun Gothic"/>
              <a:cs typeface="Malgun Gothic"/>
              <a:sym typeface="Malgun Gothic"/>
            </a:endParaRPr>
          </a:p>
        </p:txBody>
      </p:sp>
      <p:sp>
        <p:nvSpPr>
          <p:cNvPr id="636" name="Google Shape;636;gc4db8b8fa7_0_947"/>
          <p:cNvSpPr txBox="1"/>
          <p:nvPr/>
        </p:nvSpPr>
        <p:spPr>
          <a:xfrm rot="2906">
            <a:off x="6146250" y="4491675"/>
            <a:ext cx="1774501" cy="3786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n-US">
                <a:solidFill>
                  <a:schemeClr val="dk1"/>
                </a:solidFill>
                <a:latin typeface="Malgun Gothic"/>
                <a:ea typeface="Malgun Gothic"/>
                <a:cs typeface="Malgun Gothic"/>
                <a:sym typeface="Malgun Gothic"/>
              </a:rPr>
              <a:t>LogisticRegression</a:t>
            </a:r>
            <a:endParaRPr b="1">
              <a:latin typeface="Malgun Gothic"/>
              <a:ea typeface="Malgun Gothic"/>
              <a:cs typeface="Malgun Gothic"/>
              <a:sym typeface="Malgun Gothic"/>
            </a:endParaRPr>
          </a:p>
        </p:txBody>
      </p:sp>
      <p:sp>
        <p:nvSpPr>
          <p:cNvPr id="637" name="Google Shape;637;gc4db8b8fa7_0_947"/>
          <p:cNvSpPr txBox="1"/>
          <p:nvPr/>
        </p:nvSpPr>
        <p:spPr>
          <a:xfrm rot="1357">
            <a:off x="7237325" y="1919723"/>
            <a:ext cx="1519500" cy="3786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n-US">
                <a:solidFill>
                  <a:schemeClr val="dk1"/>
                </a:solidFill>
                <a:latin typeface="Malgun Gothic"/>
                <a:ea typeface="Malgun Gothic"/>
                <a:cs typeface="Malgun Gothic"/>
                <a:sym typeface="Malgun Gothic"/>
              </a:rPr>
              <a:t>GridSearchCV</a:t>
            </a:r>
            <a:endParaRPr b="1">
              <a:solidFill>
                <a:schemeClr val="dk1"/>
              </a:solidFill>
              <a:latin typeface="Malgun Gothic"/>
              <a:ea typeface="Malgun Gothic"/>
              <a:cs typeface="Malgun Gothic"/>
              <a:sym typeface="Malgun Gothic"/>
            </a:endParaRPr>
          </a:p>
        </p:txBody>
      </p:sp>
      <p:cxnSp>
        <p:nvCxnSpPr>
          <p:cNvPr id="638" name="Google Shape;638;gc4db8b8fa7_0_947"/>
          <p:cNvCxnSpPr/>
          <p:nvPr/>
        </p:nvCxnSpPr>
        <p:spPr>
          <a:xfrm>
            <a:off x="534311" y="3651836"/>
            <a:ext cx="11123400" cy="0"/>
          </a:xfrm>
          <a:prstGeom prst="straightConnector1">
            <a:avLst/>
          </a:prstGeom>
          <a:noFill/>
          <a:ln cap="flat" cmpd="sng" w="50800">
            <a:solidFill>
              <a:srgbClr val="E2E9F6"/>
            </a:solidFill>
            <a:prstDash val="solid"/>
            <a:miter lim="800000"/>
            <a:headEnd len="sm" w="sm" type="none"/>
            <a:tailEnd len="sm" w="sm" type="none"/>
          </a:ln>
        </p:spPr>
      </p:cxnSp>
      <p:sp>
        <p:nvSpPr>
          <p:cNvPr id="639" name="Google Shape;639;gc4db8b8fa7_0_947"/>
          <p:cNvSpPr/>
          <p:nvPr/>
        </p:nvSpPr>
        <p:spPr>
          <a:xfrm>
            <a:off x="3028657" y="3512940"/>
            <a:ext cx="300900" cy="300900"/>
          </a:xfrm>
          <a:prstGeom prst="flowChartConnector">
            <a:avLst/>
          </a:prstGeom>
          <a:solidFill>
            <a:schemeClr val="lt1"/>
          </a:solidFill>
          <a:ln cap="flat" cmpd="sng" w="50800">
            <a:solidFill>
              <a:srgbClr val="E2E9F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Malgun Gothic"/>
              <a:ea typeface="Malgun Gothic"/>
              <a:cs typeface="Malgun Gothic"/>
              <a:sym typeface="Malgun Gothic"/>
            </a:endParaRPr>
          </a:p>
        </p:txBody>
      </p:sp>
      <p:sp>
        <p:nvSpPr>
          <p:cNvPr id="640" name="Google Shape;640;gc4db8b8fa7_0_947"/>
          <p:cNvSpPr/>
          <p:nvPr/>
        </p:nvSpPr>
        <p:spPr>
          <a:xfrm>
            <a:off x="4955844" y="3512940"/>
            <a:ext cx="300900" cy="300900"/>
          </a:xfrm>
          <a:prstGeom prst="flowChartConnector">
            <a:avLst/>
          </a:prstGeom>
          <a:solidFill>
            <a:schemeClr val="lt1"/>
          </a:solidFill>
          <a:ln cap="flat" cmpd="sng" w="50800">
            <a:solidFill>
              <a:srgbClr val="E2E9F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Malgun Gothic"/>
              <a:ea typeface="Malgun Gothic"/>
              <a:cs typeface="Malgun Gothic"/>
              <a:sym typeface="Malgun Gothic"/>
            </a:endParaRPr>
          </a:p>
        </p:txBody>
      </p:sp>
      <p:sp>
        <p:nvSpPr>
          <p:cNvPr id="641" name="Google Shape;641;gc4db8b8fa7_0_947"/>
          <p:cNvSpPr/>
          <p:nvPr/>
        </p:nvSpPr>
        <p:spPr>
          <a:xfrm>
            <a:off x="6883031" y="3512941"/>
            <a:ext cx="300900" cy="300900"/>
          </a:xfrm>
          <a:prstGeom prst="flowChartConnector">
            <a:avLst/>
          </a:prstGeom>
          <a:solidFill>
            <a:schemeClr val="lt1"/>
          </a:solidFill>
          <a:ln cap="flat" cmpd="sng" w="50800">
            <a:solidFill>
              <a:srgbClr val="E2E9F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Malgun Gothic"/>
              <a:ea typeface="Malgun Gothic"/>
              <a:cs typeface="Malgun Gothic"/>
              <a:sym typeface="Malgun Gothic"/>
            </a:endParaRPr>
          </a:p>
        </p:txBody>
      </p:sp>
      <p:sp>
        <p:nvSpPr>
          <p:cNvPr id="642" name="Google Shape;642;gc4db8b8fa7_0_947"/>
          <p:cNvSpPr/>
          <p:nvPr/>
        </p:nvSpPr>
        <p:spPr>
          <a:xfrm>
            <a:off x="8810218" y="3512940"/>
            <a:ext cx="300900" cy="300900"/>
          </a:xfrm>
          <a:prstGeom prst="flowChartConnector">
            <a:avLst/>
          </a:prstGeom>
          <a:solidFill>
            <a:schemeClr val="lt1"/>
          </a:solidFill>
          <a:ln cap="flat" cmpd="sng" w="50800">
            <a:solidFill>
              <a:srgbClr val="E2E9F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Malgun Gothic"/>
              <a:ea typeface="Malgun Gothic"/>
              <a:cs typeface="Malgun Gothic"/>
              <a:sym typeface="Malgun Gothic"/>
            </a:endParaRPr>
          </a:p>
        </p:txBody>
      </p:sp>
      <p:sp>
        <p:nvSpPr>
          <p:cNvPr id="643" name="Google Shape;643;gc4db8b8fa7_0_947"/>
          <p:cNvSpPr/>
          <p:nvPr/>
        </p:nvSpPr>
        <p:spPr>
          <a:xfrm>
            <a:off x="10737405" y="3512940"/>
            <a:ext cx="300900" cy="300900"/>
          </a:xfrm>
          <a:prstGeom prst="flowChartConnector">
            <a:avLst/>
          </a:prstGeom>
          <a:solidFill>
            <a:schemeClr val="lt1"/>
          </a:solidFill>
          <a:ln cap="flat" cmpd="sng" w="50800">
            <a:solidFill>
              <a:srgbClr val="E2E9F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Malgun Gothic"/>
              <a:ea typeface="Malgun Gothic"/>
              <a:cs typeface="Malgun Gothic"/>
              <a:sym typeface="Malgun Gothic"/>
            </a:endParaRPr>
          </a:p>
        </p:txBody>
      </p:sp>
      <p:sp>
        <p:nvSpPr>
          <p:cNvPr id="644" name="Google Shape;644;gc4db8b8fa7_0_947"/>
          <p:cNvSpPr/>
          <p:nvPr/>
        </p:nvSpPr>
        <p:spPr>
          <a:xfrm>
            <a:off x="1101470" y="3512940"/>
            <a:ext cx="300900" cy="300900"/>
          </a:xfrm>
          <a:prstGeom prst="flowChartConnector">
            <a:avLst/>
          </a:prstGeom>
          <a:solidFill>
            <a:srgbClr val="FFFFFF"/>
          </a:solidFill>
          <a:ln cap="flat" cmpd="sng" w="50800">
            <a:solidFill>
              <a:srgbClr val="E2E9F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Malgun Gothic"/>
              <a:ea typeface="Malgun Gothic"/>
              <a:cs typeface="Malgun Gothic"/>
              <a:sym typeface="Malgun Gothic"/>
            </a:endParaRPr>
          </a:p>
        </p:txBody>
      </p:sp>
      <p:sp>
        <p:nvSpPr>
          <p:cNvPr id="645" name="Google Shape;645;gc4db8b8fa7_0_947"/>
          <p:cNvSpPr/>
          <p:nvPr/>
        </p:nvSpPr>
        <p:spPr>
          <a:xfrm>
            <a:off x="9773817" y="3501365"/>
            <a:ext cx="300900" cy="300900"/>
          </a:xfrm>
          <a:prstGeom prst="flowChartConnector">
            <a:avLst/>
          </a:prstGeom>
          <a:solidFill>
            <a:schemeClr val="lt1"/>
          </a:solidFill>
          <a:ln cap="flat" cmpd="sng" w="50800">
            <a:solidFill>
              <a:srgbClr val="E2E9F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Malgun Gothic"/>
              <a:ea typeface="Malgun Gothic"/>
              <a:cs typeface="Malgun Gothic"/>
              <a:sym typeface="Malgun Gothic"/>
            </a:endParaRPr>
          </a:p>
        </p:txBody>
      </p:sp>
      <p:sp>
        <p:nvSpPr>
          <p:cNvPr id="646" name="Google Shape;646;gc4db8b8fa7_0_947"/>
          <p:cNvSpPr/>
          <p:nvPr/>
        </p:nvSpPr>
        <p:spPr>
          <a:xfrm>
            <a:off x="7846630" y="3501365"/>
            <a:ext cx="300900" cy="300900"/>
          </a:xfrm>
          <a:prstGeom prst="flowChartConnector">
            <a:avLst/>
          </a:prstGeom>
          <a:solidFill>
            <a:schemeClr val="lt1"/>
          </a:solidFill>
          <a:ln cap="flat" cmpd="sng" w="50800">
            <a:solidFill>
              <a:srgbClr val="E2E9F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Malgun Gothic"/>
              <a:ea typeface="Malgun Gothic"/>
              <a:cs typeface="Malgun Gothic"/>
              <a:sym typeface="Malgun Gothic"/>
            </a:endParaRPr>
          </a:p>
        </p:txBody>
      </p:sp>
      <p:sp>
        <p:nvSpPr>
          <p:cNvPr id="647" name="Google Shape;647;gc4db8b8fa7_0_947"/>
          <p:cNvSpPr/>
          <p:nvPr/>
        </p:nvSpPr>
        <p:spPr>
          <a:xfrm>
            <a:off x="5919442" y="3501365"/>
            <a:ext cx="300900" cy="300900"/>
          </a:xfrm>
          <a:prstGeom prst="flowChartConnector">
            <a:avLst/>
          </a:prstGeom>
          <a:solidFill>
            <a:schemeClr val="lt1"/>
          </a:solidFill>
          <a:ln cap="flat" cmpd="sng" w="50800">
            <a:solidFill>
              <a:srgbClr val="E2E9F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Malgun Gothic"/>
              <a:ea typeface="Malgun Gothic"/>
              <a:cs typeface="Malgun Gothic"/>
              <a:sym typeface="Malgun Gothic"/>
            </a:endParaRPr>
          </a:p>
        </p:txBody>
      </p:sp>
      <p:sp>
        <p:nvSpPr>
          <p:cNvPr id="648" name="Google Shape;648;gc4db8b8fa7_0_947"/>
          <p:cNvSpPr/>
          <p:nvPr/>
        </p:nvSpPr>
        <p:spPr>
          <a:xfrm>
            <a:off x="3992255" y="3501365"/>
            <a:ext cx="300900" cy="300900"/>
          </a:xfrm>
          <a:prstGeom prst="flowChartConnector">
            <a:avLst/>
          </a:prstGeom>
          <a:solidFill>
            <a:schemeClr val="lt1"/>
          </a:solidFill>
          <a:ln cap="flat" cmpd="sng" w="50800">
            <a:solidFill>
              <a:srgbClr val="E2E9F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Malgun Gothic"/>
              <a:ea typeface="Malgun Gothic"/>
              <a:cs typeface="Malgun Gothic"/>
              <a:sym typeface="Malgun Gothic"/>
            </a:endParaRPr>
          </a:p>
        </p:txBody>
      </p:sp>
      <p:sp>
        <p:nvSpPr>
          <p:cNvPr id="649" name="Google Shape;649;gc4db8b8fa7_0_947"/>
          <p:cNvSpPr/>
          <p:nvPr/>
        </p:nvSpPr>
        <p:spPr>
          <a:xfrm>
            <a:off x="2065067" y="3501365"/>
            <a:ext cx="300900" cy="300900"/>
          </a:xfrm>
          <a:prstGeom prst="flowChartConnector">
            <a:avLst/>
          </a:prstGeom>
          <a:solidFill>
            <a:schemeClr val="lt1"/>
          </a:solidFill>
          <a:ln cap="flat" cmpd="sng" w="50800">
            <a:solidFill>
              <a:srgbClr val="E2E9F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Malgun Gothic"/>
              <a:ea typeface="Malgun Gothic"/>
              <a:cs typeface="Malgun Gothic"/>
              <a:sym typeface="Malgun Gothic"/>
            </a:endParaRPr>
          </a:p>
        </p:txBody>
      </p:sp>
      <p:cxnSp>
        <p:nvCxnSpPr>
          <p:cNvPr id="650" name="Google Shape;650;gc4db8b8fa7_0_947"/>
          <p:cNvCxnSpPr/>
          <p:nvPr/>
        </p:nvCxnSpPr>
        <p:spPr>
          <a:xfrm>
            <a:off x="534311" y="3651836"/>
            <a:ext cx="11123400" cy="0"/>
          </a:xfrm>
          <a:prstGeom prst="straightConnector1">
            <a:avLst/>
          </a:prstGeom>
          <a:noFill/>
          <a:ln cap="flat" cmpd="sng" w="50800">
            <a:solidFill>
              <a:srgbClr val="E2E9F6"/>
            </a:solidFill>
            <a:prstDash val="solid"/>
            <a:miter lim="800000"/>
            <a:headEnd len="sm" w="sm" type="none"/>
            <a:tailEnd len="sm" w="sm" type="none"/>
          </a:ln>
        </p:spPr>
      </p:cxnSp>
      <p:sp>
        <p:nvSpPr>
          <p:cNvPr id="651" name="Google Shape;651;gc4db8b8fa7_0_947"/>
          <p:cNvSpPr/>
          <p:nvPr/>
        </p:nvSpPr>
        <p:spPr>
          <a:xfrm>
            <a:off x="3028657" y="3512940"/>
            <a:ext cx="300900" cy="300900"/>
          </a:xfrm>
          <a:prstGeom prst="flowChartConnector">
            <a:avLst/>
          </a:prstGeom>
          <a:solidFill>
            <a:schemeClr val="lt1"/>
          </a:solidFill>
          <a:ln cap="flat" cmpd="sng" w="50800">
            <a:solidFill>
              <a:srgbClr val="E2E9F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Malgun Gothic"/>
              <a:ea typeface="Malgun Gothic"/>
              <a:cs typeface="Malgun Gothic"/>
              <a:sym typeface="Malgun Gothic"/>
            </a:endParaRPr>
          </a:p>
        </p:txBody>
      </p:sp>
      <p:sp>
        <p:nvSpPr>
          <p:cNvPr id="652" name="Google Shape;652;gc4db8b8fa7_0_947"/>
          <p:cNvSpPr/>
          <p:nvPr/>
        </p:nvSpPr>
        <p:spPr>
          <a:xfrm>
            <a:off x="4955844" y="3512940"/>
            <a:ext cx="300900" cy="300900"/>
          </a:xfrm>
          <a:prstGeom prst="flowChartConnector">
            <a:avLst/>
          </a:prstGeom>
          <a:solidFill>
            <a:schemeClr val="lt1"/>
          </a:solidFill>
          <a:ln cap="flat" cmpd="sng" w="50800">
            <a:solidFill>
              <a:srgbClr val="E2E9F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Malgun Gothic"/>
              <a:ea typeface="Malgun Gothic"/>
              <a:cs typeface="Malgun Gothic"/>
              <a:sym typeface="Malgun Gothic"/>
            </a:endParaRPr>
          </a:p>
        </p:txBody>
      </p:sp>
      <p:sp>
        <p:nvSpPr>
          <p:cNvPr id="653" name="Google Shape;653;gc4db8b8fa7_0_947"/>
          <p:cNvSpPr/>
          <p:nvPr/>
        </p:nvSpPr>
        <p:spPr>
          <a:xfrm>
            <a:off x="6883031" y="3512941"/>
            <a:ext cx="300900" cy="300900"/>
          </a:xfrm>
          <a:prstGeom prst="flowChartConnector">
            <a:avLst/>
          </a:prstGeom>
          <a:solidFill>
            <a:schemeClr val="lt1"/>
          </a:solidFill>
          <a:ln cap="flat" cmpd="sng" w="50800">
            <a:solidFill>
              <a:srgbClr val="E2E9F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Malgun Gothic"/>
              <a:ea typeface="Malgun Gothic"/>
              <a:cs typeface="Malgun Gothic"/>
              <a:sym typeface="Malgun Gothic"/>
            </a:endParaRPr>
          </a:p>
        </p:txBody>
      </p:sp>
      <p:sp>
        <p:nvSpPr>
          <p:cNvPr id="654" name="Google Shape;654;gc4db8b8fa7_0_947"/>
          <p:cNvSpPr/>
          <p:nvPr/>
        </p:nvSpPr>
        <p:spPr>
          <a:xfrm>
            <a:off x="8810218" y="3512940"/>
            <a:ext cx="300900" cy="300900"/>
          </a:xfrm>
          <a:prstGeom prst="flowChartConnector">
            <a:avLst/>
          </a:prstGeom>
          <a:solidFill>
            <a:schemeClr val="lt1"/>
          </a:solidFill>
          <a:ln cap="flat" cmpd="sng" w="50800">
            <a:solidFill>
              <a:srgbClr val="E2E9F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Malgun Gothic"/>
              <a:ea typeface="Malgun Gothic"/>
              <a:cs typeface="Malgun Gothic"/>
              <a:sym typeface="Malgun Gothic"/>
            </a:endParaRPr>
          </a:p>
        </p:txBody>
      </p:sp>
      <p:sp>
        <p:nvSpPr>
          <p:cNvPr id="655" name="Google Shape;655;gc4db8b8fa7_0_947"/>
          <p:cNvSpPr/>
          <p:nvPr/>
        </p:nvSpPr>
        <p:spPr>
          <a:xfrm>
            <a:off x="10737405" y="3512940"/>
            <a:ext cx="300900" cy="300900"/>
          </a:xfrm>
          <a:prstGeom prst="flowChartConnector">
            <a:avLst/>
          </a:prstGeom>
          <a:solidFill>
            <a:schemeClr val="lt1"/>
          </a:solidFill>
          <a:ln cap="flat" cmpd="sng" w="50800">
            <a:solidFill>
              <a:srgbClr val="E2E9F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Malgun Gothic"/>
              <a:ea typeface="Malgun Gothic"/>
              <a:cs typeface="Malgun Gothic"/>
              <a:sym typeface="Malgun Gothic"/>
            </a:endParaRPr>
          </a:p>
        </p:txBody>
      </p:sp>
      <p:sp>
        <p:nvSpPr>
          <p:cNvPr id="656" name="Google Shape;656;gc4db8b8fa7_0_947"/>
          <p:cNvSpPr/>
          <p:nvPr/>
        </p:nvSpPr>
        <p:spPr>
          <a:xfrm>
            <a:off x="1101470" y="3512940"/>
            <a:ext cx="300900" cy="300900"/>
          </a:xfrm>
          <a:prstGeom prst="flowChartConnector">
            <a:avLst/>
          </a:prstGeom>
          <a:solidFill>
            <a:srgbClr val="FFFFFF"/>
          </a:solidFill>
          <a:ln cap="flat" cmpd="sng" w="50800">
            <a:solidFill>
              <a:srgbClr val="E2E9F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Malgun Gothic"/>
              <a:ea typeface="Malgun Gothic"/>
              <a:cs typeface="Malgun Gothic"/>
              <a:sym typeface="Malgun Gothic"/>
            </a:endParaRPr>
          </a:p>
        </p:txBody>
      </p:sp>
      <p:sp>
        <p:nvSpPr>
          <p:cNvPr id="657" name="Google Shape;657;gc4db8b8fa7_0_947"/>
          <p:cNvSpPr/>
          <p:nvPr/>
        </p:nvSpPr>
        <p:spPr>
          <a:xfrm>
            <a:off x="9773817" y="3501365"/>
            <a:ext cx="300900" cy="300900"/>
          </a:xfrm>
          <a:prstGeom prst="flowChartConnector">
            <a:avLst/>
          </a:prstGeom>
          <a:solidFill>
            <a:schemeClr val="lt1"/>
          </a:solidFill>
          <a:ln cap="flat" cmpd="sng" w="50800">
            <a:solidFill>
              <a:srgbClr val="E2E9F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Malgun Gothic"/>
              <a:ea typeface="Malgun Gothic"/>
              <a:cs typeface="Malgun Gothic"/>
              <a:sym typeface="Malgun Gothic"/>
            </a:endParaRPr>
          </a:p>
        </p:txBody>
      </p:sp>
      <p:sp>
        <p:nvSpPr>
          <p:cNvPr id="658" name="Google Shape;658;gc4db8b8fa7_0_947"/>
          <p:cNvSpPr/>
          <p:nvPr/>
        </p:nvSpPr>
        <p:spPr>
          <a:xfrm>
            <a:off x="7846630" y="3501365"/>
            <a:ext cx="300900" cy="300900"/>
          </a:xfrm>
          <a:prstGeom prst="flowChartConnector">
            <a:avLst/>
          </a:prstGeom>
          <a:solidFill>
            <a:schemeClr val="lt1"/>
          </a:solidFill>
          <a:ln cap="flat" cmpd="sng" w="50800">
            <a:solidFill>
              <a:srgbClr val="E2E9F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Malgun Gothic"/>
              <a:ea typeface="Malgun Gothic"/>
              <a:cs typeface="Malgun Gothic"/>
              <a:sym typeface="Malgun Gothic"/>
            </a:endParaRPr>
          </a:p>
        </p:txBody>
      </p:sp>
      <p:sp>
        <p:nvSpPr>
          <p:cNvPr id="659" name="Google Shape;659;gc4db8b8fa7_0_947"/>
          <p:cNvSpPr/>
          <p:nvPr/>
        </p:nvSpPr>
        <p:spPr>
          <a:xfrm>
            <a:off x="5919442" y="3501365"/>
            <a:ext cx="300900" cy="300900"/>
          </a:xfrm>
          <a:prstGeom prst="flowChartConnector">
            <a:avLst/>
          </a:prstGeom>
          <a:solidFill>
            <a:schemeClr val="lt1"/>
          </a:solidFill>
          <a:ln cap="flat" cmpd="sng" w="50800">
            <a:solidFill>
              <a:srgbClr val="E2E9F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Malgun Gothic"/>
              <a:ea typeface="Malgun Gothic"/>
              <a:cs typeface="Malgun Gothic"/>
              <a:sym typeface="Malgun Gothic"/>
            </a:endParaRPr>
          </a:p>
        </p:txBody>
      </p:sp>
      <p:sp>
        <p:nvSpPr>
          <p:cNvPr id="660" name="Google Shape;660;gc4db8b8fa7_0_947"/>
          <p:cNvSpPr/>
          <p:nvPr/>
        </p:nvSpPr>
        <p:spPr>
          <a:xfrm>
            <a:off x="3992255" y="3501365"/>
            <a:ext cx="300900" cy="300900"/>
          </a:xfrm>
          <a:prstGeom prst="flowChartConnector">
            <a:avLst/>
          </a:prstGeom>
          <a:solidFill>
            <a:schemeClr val="lt1"/>
          </a:solidFill>
          <a:ln cap="flat" cmpd="sng" w="50800">
            <a:solidFill>
              <a:srgbClr val="E2E9F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Malgun Gothic"/>
              <a:ea typeface="Malgun Gothic"/>
              <a:cs typeface="Malgun Gothic"/>
              <a:sym typeface="Malgun Gothic"/>
            </a:endParaRPr>
          </a:p>
        </p:txBody>
      </p:sp>
      <p:sp>
        <p:nvSpPr>
          <p:cNvPr id="661" name="Google Shape;661;gc4db8b8fa7_0_947"/>
          <p:cNvSpPr/>
          <p:nvPr/>
        </p:nvSpPr>
        <p:spPr>
          <a:xfrm>
            <a:off x="2065067" y="3501365"/>
            <a:ext cx="300900" cy="300900"/>
          </a:xfrm>
          <a:prstGeom prst="flowChartConnector">
            <a:avLst/>
          </a:prstGeom>
          <a:solidFill>
            <a:schemeClr val="lt1"/>
          </a:solidFill>
          <a:ln cap="flat" cmpd="sng" w="50800">
            <a:solidFill>
              <a:srgbClr val="E2E9F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Malgun Gothic"/>
              <a:ea typeface="Malgun Gothic"/>
              <a:cs typeface="Malgun Gothic"/>
              <a:sym typeface="Malgun Gothic"/>
            </a:endParaRPr>
          </a:p>
        </p:txBody>
      </p:sp>
      <p:sp>
        <p:nvSpPr>
          <p:cNvPr id="662" name="Google Shape;662;gc4db8b8fa7_0_947"/>
          <p:cNvSpPr/>
          <p:nvPr/>
        </p:nvSpPr>
        <p:spPr>
          <a:xfrm>
            <a:off x="952225" y="3360313"/>
            <a:ext cx="599400" cy="594600"/>
          </a:xfrm>
          <a:prstGeom prst="flowChartConnector">
            <a:avLst/>
          </a:prstGeom>
          <a:solidFill>
            <a:srgbClr val="BFD0E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3100" u="none" cap="none" strike="noStrike">
              <a:solidFill>
                <a:schemeClr val="lt1"/>
              </a:solidFill>
              <a:latin typeface="Malgun Gothic"/>
              <a:ea typeface="Malgun Gothic"/>
              <a:cs typeface="Malgun Gothic"/>
              <a:sym typeface="Malgun Gothic"/>
            </a:endParaRPr>
          </a:p>
        </p:txBody>
      </p:sp>
      <p:sp>
        <p:nvSpPr>
          <p:cNvPr id="663" name="Google Shape;663;gc4db8b8fa7_0_947"/>
          <p:cNvSpPr/>
          <p:nvPr/>
        </p:nvSpPr>
        <p:spPr>
          <a:xfrm>
            <a:off x="1915810" y="3354513"/>
            <a:ext cx="599400" cy="594600"/>
          </a:xfrm>
          <a:prstGeom prst="flowChartConnector">
            <a:avLst/>
          </a:prstGeom>
          <a:solidFill>
            <a:schemeClr val="lt1"/>
          </a:solidFill>
          <a:ln cap="flat" cmpd="sng" w="50800">
            <a:solidFill>
              <a:srgbClr val="E2E9F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Malgun Gothic"/>
              <a:ea typeface="Malgun Gothic"/>
              <a:cs typeface="Malgun Gothic"/>
              <a:sym typeface="Malgun Gothic"/>
            </a:endParaRPr>
          </a:p>
        </p:txBody>
      </p:sp>
      <p:sp>
        <p:nvSpPr>
          <p:cNvPr id="664" name="Google Shape;664;gc4db8b8fa7_0_947"/>
          <p:cNvSpPr/>
          <p:nvPr/>
        </p:nvSpPr>
        <p:spPr>
          <a:xfrm>
            <a:off x="2879413" y="3354513"/>
            <a:ext cx="599400" cy="594600"/>
          </a:xfrm>
          <a:prstGeom prst="flowChartConnector">
            <a:avLst/>
          </a:prstGeom>
          <a:solidFill>
            <a:srgbClr val="BFD0E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3100" u="none" cap="none" strike="noStrike">
              <a:solidFill>
                <a:schemeClr val="lt1"/>
              </a:solidFill>
              <a:latin typeface="Malgun Gothic"/>
              <a:ea typeface="Malgun Gothic"/>
              <a:cs typeface="Malgun Gothic"/>
              <a:sym typeface="Malgun Gothic"/>
            </a:endParaRPr>
          </a:p>
        </p:txBody>
      </p:sp>
      <p:sp>
        <p:nvSpPr>
          <p:cNvPr id="665" name="Google Shape;665;gc4db8b8fa7_0_947"/>
          <p:cNvSpPr/>
          <p:nvPr/>
        </p:nvSpPr>
        <p:spPr>
          <a:xfrm>
            <a:off x="4806600" y="3354513"/>
            <a:ext cx="599400" cy="594600"/>
          </a:xfrm>
          <a:prstGeom prst="flowChartConnector">
            <a:avLst/>
          </a:prstGeom>
          <a:solidFill>
            <a:srgbClr val="BFD0E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3100" u="none" cap="none" strike="noStrike">
              <a:solidFill>
                <a:schemeClr val="lt1"/>
              </a:solidFill>
              <a:latin typeface="Malgun Gothic"/>
              <a:ea typeface="Malgun Gothic"/>
              <a:cs typeface="Malgun Gothic"/>
              <a:sym typeface="Malgun Gothic"/>
            </a:endParaRPr>
          </a:p>
        </p:txBody>
      </p:sp>
      <p:sp>
        <p:nvSpPr>
          <p:cNvPr id="666" name="Google Shape;666;gc4db8b8fa7_0_947"/>
          <p:cNvSpPr/>
          <p:nvPr/>
        </p:nvSpPr>
        <p:spPr>
          <a:xfrm>
            <a:off x="6733788" y="3366088"/>
            <a:ext cx="599400" cy="594600"/>
          </a:xfrm>
          <a:prstGeom prst="flowChartConnector">
            <a:avLst/>
          </a:prstGeom>
          <a:solidFill>
            <a:srgbClr val="BFD0E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3100" u="none" cap="none" strike="noStrike">
              <a:solidFill>
                <a:schemeClr val="lt1"/>
              </a:solidFill>
              <a:latin typeface="Malgun Gothic"/>
              <a:ea typeface="Malgun Gothic"/>
              <a:cs typeface="Malgun Gothic"/>
              <a:sym typeface="Malgun Gothic"/>
            </a:endParaRPr>
          </a:p>
        </p:txBody>
      </p:sp>
      <p:sp>
        <p:nvSpPr>
          <p:cNvPr id="667" name="Google Shape;667;gc4db8b8fa7_0_947"/>
          <p:cNvSpPr/>
          <p:nvPr/>
        </p:nvSpPr>
        <p:spPr>
          <a:xfrm>
            <a:off x="8660975" y="3366088"/>
            <a:ext cx="599400" cy="594600"/>
          </a:xfrm>
          <a:prstGeom prst="flowChartConnector">
            <a:avLst/>
          </a:prstGeom>
          <a:solidFill>
            <a:srgbClr val="BFD0E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3100" u="none" cap="none" strike="noStrike">
              <a:solidFill>
                <a:schemeClr val="lt1"/>
              </a:solidFill>
              <a:latin typeface="Malgun Gothic"/>
              <a:ea typeface="Malgun Gothic"/>
              <a:cs typeface="Malgun Gothic"/>
              <a:sym typeface="Malgun Gothic"/>
            </a:endParaRPr>
          </a:p>
        </p:txBody>
      </p:sp>
      <p:sp>
        <p:nvSpPr>
          <p:cNvPr id="668" name="Google Shape;668;gc4db8b8fa7_0_947"/>
          <p:cNvSpPr/>
          <p:nvPr/>
        </p:nvSpPr>
        <p:spPr>
          <a:xfrm>
            <a:off x="10588175" y="3366088"/>
            <a:ext cx="599400" cy="594600"/>
          </a:xfrm>
          <a:prstGeom prst="flowChartConnector">
            <a:avLst/>
          </a:prstGeom>
          <a:solidFill>
            <a:srgbClr val="BFD0E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3100" u="none" cap="none" strike="noStrike">
              <a:solidFill>
                <a:schemeClr val="lt1"/>
              </a:solidFill>
              <a:latin typeface="Malgun Gothic"/>
              <a:ea typeface="Malgun Gothic"/>
              <a:cs typeface="Malgun Gothic"/>
              <a:sym typeface="Malgun Gothic"/>
            </a:endParaRPr>
          </a:p>
        </p:txBody>
      </p:sp>
      <p:sp>
        <p:nvSpPr>
          <p:cNvPr id="669" name="Google Shape;669;gc4db8b8fa7_0_947"/>
          <p:cNvSpPr/>
          <p:nvPr/>
        </p:nvSpPr>
        <p:spPr>
          <a:xfrm>
            <a:off x="3843023" y="3354513"/>
            <a:ext cx="599400" cy="594600"/>
          </a:xfrm>
          <a:prstGeom prst="flowChartConnector">
            <a:avLst/>
          </a:prstGeom>
          <a:solidFill>
            <a:schemeClr val="lt1"/>
          </a:solidFill>
          <a:ln cap="flat" cmpd="sng" w="50800">
            <a:solidFill>
              <a:srgbClr val="E2E9F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Malgun Gothic"/>
              <a:ea typeface="Malgun Gothic"/>
              <a:cs typeface="Malgun Gothic"/>
              <a:sym typeface="Malgun Gothic"/>
            </a:endParaRPr>
          </a:p>
        </p:txBody>
      </p:sp>
      <p:sp>
        <p:nvSpPr>
          <p:cNvPr id="670" name="Google Shape;670;gc4db8b8fa7_0_947"/>
          <p:cNvSpPr/>
          <p:nvPr/>
        </p:nvSpPr>
        <p:spPr>
          <a:xfrm>
            <a:off x="5770210" y="3366088"/>
            <a:ext cx="599400" cy="594600"/>
          </a:xfrm>
          <a:prstGeom prst="flowChartConnector">
            <a:avLst/>
          </a:prstGeom>
          <a:solidFill>
            <a:schemeClr val="lt1"/>
          </a:solidFill>
          <a:ln cap="flat" cmpd="sng" w="50800">
            <a:solidFill>
              <a:srgbClr val="E2E9F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Malgun Gothic"/>
              <a:ea typeface="Malgun Gothic"/>
              <a:cs typeface="Malgun Gothic"/>
              <a:sym typeface="Malgun Gothic"/>
            </a:endParaRPr>
          </a:p>
        </p:txBody>
      </p:sp>
      <p:sp>
        <p:nvSpPr>
          <p:cNvPr id="671" name="Google Shape;671;gc4db8b8fa7_0_947"/>
          <p:cNvSpPr/>
          <p:nvPr/>
        </p:nvSpPr>
        <p:spPr>
          <a:xfrm>
            <a:off x="7697398" y="3360313"/>
            <a:ext cx="599400" cy="594600"/>
          </a:xfrm>
          <a:prstGeom prst="flowChartConnector">
            <a:avLst/>
          </a:prstGeom>
          <a:solidFill>
            <a:schemeClr val="lt1"/>
          </a:solidFill>
          <a:ln cap="flat" cmpd="sng" w="50800">
            <a:solidFill>
              <a:srgbClr val="E2E9F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Malgun Gothic"/>
              <a:ea typeface="Malgun Gothic"/>
              <a:cs typeface="Malgun Gothic"/>
              <a:sym typeface="Malgun Gothic"/>
            </a:endParaRPr>
          </a:p>
        </p:txBody>
      </p:sp>
      <p:sp>
        <p:nvSpPr>
          <p:cNvPr id="672" name="Google Shape;672;gc4db8b8fa7_0_947"/>
          <p:cNvSpPr/>
          <p:nvPr/>
        </p:nvSpPr>
        <p:spPr>
          <a:xfrm>
            <a:off x="9624585" y="3354513"/>
            <a:ext cx="599400" cy="594600"/>
          </a:xfrm>
          <a:prstGeom prst="flowChartConnector">
            <a:avLst/>
          </a:prstGeom>
          <a:solidFill>
            <a:schemeClr val="lt1"/>
          </a:solidFill>
          <a:ln cap="flat" cmpd="sng" w="50800">
            <a:solidFill>
              <a:srgbClr val="E2E9F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Malgun Gothic"/>
              <a:ea typeface="Malgun Gothic"/>
              <a:cs typeface="Malgun Gothic"/>
              <a:sym typeface="Malgun Gothic"/>
            </a:endParaRPr>
          </a:p>
        </p:txBody>
      </p:sp>
      <p:cxnSp>
        <p:nvCxnSpPr>
          <p:cNvPr id="673" name="Google Shape;673;gc4db8b8fa7_0_947"/>
          <p:cNvCxnSpPr>
            <a:stCxn id="663" idx="0"/>
          </p:cNvCxnSpPr>
          <p:nvPr/>
        </p:nvCxnSpPr>
        <p:spPr>
          <a:xfrm rot="10800000">
            <a:off x="2215210" y="2815413"/>
            <a:ext cx="300" cy="539100"/>
          </a:xfrm>
          <a:prstGeom prst="straightConnector1">
            <a:avLst/>
          </a:prstGeom>
          <a:noFill/>
          <a:ln cap="flat" cmpd="sng" w="9525">
            <a:solidFill>
              <a:schemeClr val="dk2"/>
            </a:solidFill>
            <a:prstDash val="solid"/>
            <a:round/>
            <a:headEnd len="med" w="med" type="none"/>
            <a:tailEnd len="med" w="med" type="none"/>
          </a:ln>
        </p:spPr>
      </p:cxnSp>
      <p:cxnSp>
        <p:nvCxnSpPr>
          <p:cNvPr id="674" name="Google Shape;674;gc4db8b8fa7_0_947"/>
          <p:cNvCxnSpPr>
            <a:stCxn id="664" idx="4"/>
            <a:endCxn id="631" idx="0"/>
          </p:cNvCxnSpPr>
          <p:nvPr/>
        </p:nvCxnSpPr>
        <p:spPr>
          <a:xfrm>
            <a:off x="3179113" y="3949113"/>
            <a:ext cx="0" cy="921900"/>
          </a:xfrm>
          <a:prstGeom prst="straightConnector1">
            <a:avLst/>
          </a:prstGeom>
          <a:noFill/>
          <a:ln cap="flat" cmpd="sng" w="9525">
            <a:solidFill>
              <a:schemeClr val="dk2"/>
            </a:solidFill>
            <a:prstDash val="solid"/>
            <a:round/>
            <a:headEnd len="med" w="med" type="none"/>
            <a:tailEnd len="med" w="med" type="none"/>
          </a:ln>
        </p:spPr>
      </p:cxnSp>
      <p:cxnSp>
        <p:nvCxnSpPr>
          <p:cNvPr id="675" name="Google Shape;675;gc4db8b8fa7_0_947"/>
          <p:cNvCxnSpPr>
            <a:stCxn id="669" idx="0"/>
            <a:endCxn id="632" idx="2"/>
          </p:cNvCxnSpPr>
          <p:nvPr/>
        </p:nvCxnSpPr>
        <p:spPr>
          <a:xfrm rot="10800000">
            <a:off x="4142723" y="3072813"/>
            <a:ext cx="0" cy="281700"/>
          </a:xfrm>
          <a:prstGeom prst="straightConnector1">
            <a:avLst/>
          </a:prstGeom>
          <a:noFill/>
          <a:ln cap="flat" cmpd="sng" w="9525">
            <a:solidFill>
              <a:schemeClr val="dk2"/>
            </a:solidFill>
            <a:prstDash val="solid"/>
            <a:round/>
            <a:headEnd len="med" w="med" type="none"/>
            <a:tailEnd len="med" w="med" type="none"/>
          </a:ln>
        </p:spPr>
      </p:cxnSp>
      <p:cxnSp>
        <p:nvCxnSpPr>
          <p:cNvPr id="676" name="Google Shape;676;gc4db8b8fa7_0_947"/>
          <p:cNvCxnSpPr>
            <a:stCxn id="665" idx="4"/>
            <a:endCxn id="633" idx="0"/>
          </p:cNvCxnSpPr>
          <p:nvPr/>
        </p:nvCxnSpPr>
        <p:spPr>
          <a:xfrm>
            <a:off x="5106300" y="3949113"/>
            <a:ext cx="0" cy="260400"/>
          </a:xfrm>
          <a:prstGeom prst="straightConnector1">
            <a:avLst/>
          </a:prstGeom>
          <a:noFill/>
          <a:ln cap="flat" cmpd="sng" w="9525">
            <a:solidFill>
              <a:schemeClr val="dk2"/>
            </a:solidFill>
            <a:prstDash val="solid"/>
            <a:round/>
            <a:headEnd len="med" w="med" type="none"/>
            <a:tailEnd len="med" w="med" type="none"/>
          </a:ln>
        </p:spPr>
      </p:cxnSp>
      <p:cxnSp>
        <p:nvCxnSpPr>
          <p:cNvPr id="677" name="Google Shape;677;gc4db8b8fa7_0_947"/>
          <p:cNvCxnSpPr>
            <a:stCxn id="670" idx="0"/>
            <a:endCxn id="634" idx="2"/>
          </p:cNvCxnSpPr>
          <p:nvPr/>
        </p:nvCxnSpPr>
        <p:spPr>
          <a:xfrm rot="10800000">
            <a:off x="6069910" y="2649688"/>
            <a:ext cx="0" cy="716400"/>
          </a:xfrm>
          <a:prstGeom prst="straightConnector1">
            <a:avLst/>
          </a:prstGeom>
          <a:noFill/>
          <a:ln cap="flat" cmpd="sng" w="9525">
            <a:solidFill>
              <a:schemeClr val="dk2"/>
            </a:solidFill>
            <a:prstDash val="solid"/>
            <a:round/>
            <a:headEnd len="med" w="med" type="none"/>
            <a:tailEnd len="med" w="med" type="none"/>
          </a:ln>
        </p:spPr>
      </p:cxnSp>
      <p:cxnSp>
        <p:nvCxnSpPr>
          <p:cNvPr id="678" name="Google Shape;678;gc4db8b8fa7_0_947"/>
          <p:cNvCxnSpPr>
            <a:stCxn id="666" idx="4"/>
            <a:endCxn id="636" idx="0"/>
          </p:cNvCxnSpPr>
          <p:nvPr/>
        </p:nvCxnSpPr>
        <p:spPr>
          <a:xfrm>
            <a:off x="7033488" y="3960688"/>
            <a:ext cx="0" cy="531000"/>
          </a:xfrm>
          <a:prstGeom prst="straightConnector1">
            <a:avLst/>
          </a:prstGeom>
          <a:noFill/>
          <a:ln cap="flat" cmpd="sng" w="9525">
            <a:solidFill>
              <a:schemeClr val="dk2"/>
            </a:solidFill>
            <a:prstDash val="solid"/>
            <a:round/>
            <a:headEnd len="med" w="med" type="none"/>
            <a:tailEnd len="med" w="med" type="none"/>
          </a:ln>
        </p:spPr>
      </p:cxnSp>
      <p:cxnSp>
        <p:nvCxnSpPr>
          <p:cNvPr id="679" name="Google Shape;679;gc4db8b8fa7_0_947"/>
          <p:cNvCxnSpPr>
            <a:stCxn id="637" idx="2"/>
            <a:endCxn id="671" idx="0"/>
          </p:cNvCxnSpPr>
          <p:nvPr/>
        </p:nvCxnSpPr>
        <p:spPr>
          <a:xfrm>
            <a:off x="7997075" y="2298323"/>
            <a:ext cx="0" cy="1062000"/>
          </a:xfrm>
          <a:prstGeom prst="straightConnector1">
            <a:avLst/>
          </a:prstGeom>
          <a:noFill/>
          <a:ln cap="flat" cmpd="sng" w="9525">
            <a:solidFill>
              <a:schemeClr val="dk2"/>
            </a:solidFill>
            <a:prstDash val="solid"/>
            <a:round/>
            <a:headEnd len="med" w="med" type="none"/>
            <a:tailEnd len="med" w="med" type="none"/>
          </a:ln>
        </p:spPr>
      </p:cxnSp>
      <p:cxnSp>
        <p:nvCxnSpPr>
          <p:cNvPr id="680" name="Google Shape;680;gc4db8b8fa7_0_947"/>
          <p:cNvCxnSpPr>
            <a:stCxn id="668" idx="4"/>
            <a:endCxn id="635" idx="0"/>
          </p:cNvCxnSpPr>
          <p:nvPr/>
        </p:nvCxnSpPr>
        <p:spPr>
          <a:xfrm>
            <a:off x="10887875" y="3960688"/>
            <a:ext cx="0" cy="531000"/>
          </a:xfrm>
          <a:prstGeom prst="straightConnector1">
            <a:avLst/>
          </a:prstGeom>
          <a:noFill/>
          <a:ln cap="flat" cmpd="sng" w="9525">
            <a:solidFill>
              <a:schemeClr val="dk2"/>
            </a:solidFill>
            <a:prstDash val="solid"/>
            <a:round/>
            <a:headEnd len="med" w="med" type="none"/>
            <a:tailEnd len="med" w="med" type="none"/>
          </a:ln>
        </p:spPr>
      </p:cxnSp>
      <p:cxnSp>
        <p:nvCxnSpPr>
          <p:cNvPr id="681" name="Google Shape;681;gc4db8b8fa7_0_947"/>
          <p:cNvCxnSpPr>
            <a:endCxn id="662" idx="4"/>
          </p:cNvCxnSpPr>
          <p:nvPr/>
        </p:nvCxnSpPr>
        <p:spPr>
          <a:xfrm rot="10800000">
            <a:off x="1251925" y="3954913"/>
            <a:ext cx="0" cy="201600"/>
          </a:xfrm>
          <a:prstGeom prst="straightConnector1">
            <a:avLst/>
          </a:prstGeom>
          <a:noFill/>
          <a:ln cap="flat" cmpd="sng" w="9525">
            <a:solidFill>
              <a:schemeClr val="dk2"/>
            </a:solidFill>
            <a:prstDash val="solid"/>
            <a:round/>
            <a:headEnd len="med" w="med" type="none"/>
            <a:tailEnd len="med" w="med" type="none"/>
          </a:ln>
        </p:spPr>
      </p:cxnSp>
      <p:sp>
        <p:nvSpPr>
          <p:cNvPr id="682" name="Google Shape;682;gc4db8b8fa7_0_947"/>
          <p:cNvSpPr txBox="1"/>
          <p:nvPr/>
        </p:nvSpPr>
        <p:spPr>
          <a:xfrm rot="3487">
            <a:off x="8073424" y="4870875"/>
            <a:ext cx="1774501" cy="3786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Clr>
                <a:schemeClr val="dk1"/>
              </a:buClr>
              <a:buSzPts val="4400"/>
              <a:buFont typeface="Malgun Gothic"/>
              <a:buNone/>
            </a:pPr>
            <a:r>
              <a:rPr b="1" lang="en-US">
                <a:solidFill>
                  <a:schemeClr val="dk1"/>
                </a:solidFill>
                <a:latin typeface="Malgun Gothic"/>
                <a:ea typeface="Malgun Gothic"/>
                <a:cs typeface="Malgun Gothic"/>
                <a:sym typeface="Malgun Gothic"/>
              </a:rPr>
              <a:t>Bidirectional LSTM </a:t>
            </a:r>
            <a:endParaRPr b="1">
              <a:latin typeface="Malgun Gothic"/>
              <a:ea typeface="Malgun Gothic"/>
              <a:cs typeface="Malgun Gothic"/>
              <a:sym typeface="Malgun Gothic"/>
            </a:endParaRPr>
          </a:p>
        </p:txBody>
      </p:sp>
      <p:sp>
        <p:nvSpPr>
          <p:cNvPr id="683" name="Google Shape;683;gc4db8b8fa7_0_947"/>
          <p:cNvSpPr txBox="1"/>
          <p:nvPr/>
        </p:nvSpPr>
        <p:spPr>
          <a:xfrm rot="3394">
            <a:off x="9164527" y="2406800"/>
            <a:ext cx="1519501" cy="3786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Clr>
                <a:schemeClr val="dk1"/>
              </a:buClr>
              <a:buSzPts val="4400"/>
              <a:buFont typeface="Malgun Gothic"/>
              <a:buNone/>
            </a:pPr>
            <a:r>
              <a:rPr b="1" lang="en-US">
                <a:solidFill>
                  <a:schemeClr val="dk1"/>
                </a:solidFill>
                <a:latin typeface="Malgun Gothic"/>
                <a:ea typeface="Malgun Gothic"/>
                <a:cs typeface="Malgun Gothic"/>
                <a:sym typeface="Malgun Gothic"/>
              </a:rPr>
              <a:t>StratifiedKFold</a:t>
            </a:r>
            <a:endParaRPr b="1">
              <a:latin typeface="Malgun Gothic"/>
              <a:ea typeface="Malgun Gothic"/>
              <a:cs typeface="Malgun Gothic"/>
              <a:sym typeface="Malgun Gothic"/>
            </a:endParaRPr>
          </a:p>
        </p:txBody>
      </p:sp>
      <p:cxnSp>
        <p:nvCxnSpPr>
          <p:cNvPr id="684" name="Google Shape;684;gc4db8b8fa7_0_947"/>
          <p:cNvCxnSpPr>
            <a:stCxn id="667" idx="4"/>
            <a:endCxn id="682" idx="0"/>
          </p:cNvCxnSpPr>
          <p:nvPr/>
        </p:nvCxnSpPr>
        <p:spPr>
          <a:xfrm>
            <a:off x="8960675" y="3960688"/>
            <a:ext cx="0" cy="910200"/>
          </a:xfrm>
          <a:prstGeom prst="straightConnector1">
            <a:avLst/>
          </a:prstGeom>
          <a:noFill/>
          <a:ln cap="flat" cmpd="sng" w="9525">
            <a:solidFill>
              <a:schemeClr val="dk2"/>
            </a:solidFill>
            <a:prstDash val="solid"/>
            <a:round/>
            <a:headEnd len="med" w="med" type="none"/>
            <a:tailEnd len="med" w="med" type="none"/>
          </a:ln>
        </p:spPr>
      </p:cxnSp>
      <p:cxnSp>
        <p:nvCxnSpPr>
          <p:cNvPr id="685" name="Google Shape;685;gc4db8b8fa7_0_947"/>
          <p:cNvCxnSpPr>
            <a:stCxn id="672" idx="0"/>
            <a:endCxn id="683" idx="2"/>
          </p:cNvCxnSpPr>
          <p:nvPr/>
        </p:nvCxnSpPr>
        <p:spPr>
          <a:xfrm rot="10800000">
            <a:off x="9924285" y="2785413"/>
            <a:ext cx="0" cy="569100"/>
          </a:xfrm>
          <a:prstGeom prst="straightConnector1">
            <a:avLst/>
          </a:prstGeom>
          <a:noFill/>
          <a:ln cap="flat" cmpd="sng" w="9525">
            <a:solidFill>
              <a:schemeClr val="dk2"/>
            </a:solidFill>
            <a:prstDash val="solid"/>
            <a:round/>
            <a:headEnd len="med" w="med" type="none"/>
            <a:tailEnd len="med" w="med" type="none"/>
          </a:ln>
        </p:spPr>
      </p:cxnSp>
      <p:sp>
        <p:nvSpPr>
          <p:cNvPr id="686" name="Google Shape;686;gc4db8b8fa7_0_947"/>
          <p:cNvSpPr/>
          <p:nvPr/>
        </p:nvSpPr>
        <p:spPr>
          <a:xfrm>
            <a:off x="10362425" y="4491675"/>
            <a:ext cx="1050900" cy="531000"/>
          </a:xfrm>
          <a:prstGeom prst="rect">
            <a:avLst/>
          </a:prstGeom>
          <a:noFill/>
          <a:ln cap="flat" cmpd="sng" w="9525">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0" name="Shape 690"/>
        <p:cNvGrpSpPr/>
        <p:nvPr/>
      </p:nvGrpSpPr>
      <p:grpSpPr>
        <a:xfrm>
          <a:off x="0" y="0"/>
          <a:ext cx="0" cy="0"/>
          <a:chOff x="0" y="0"/>
          <a:chExt cx="0" cy="0"/>
        </a:xfrm>
      </p:grpSpPr>
      <p:sp>
        <p:nvSpPr>
          <p:cNvPr id="691" name="Google Shape;691;gc4db8b8fa7_0_668"/>
          <p:cNvSpPr txBox="1"/>
          <p:nvPr>
            <p:ph idx="1" type="body"/>
          </p:nvPr>
        </p:nvSpPr>
        <p:spPr>
          <a:xfrm>
            <a:off x="616825" y="2351688"/>
            <a:ext cx="10515600" cy="452700"/>
          </a:xfrm>
          <a:prstGeom prst="rect">
            <a:avLst/>
          </a:prstGeom>
        </p:spPr>
        <p:txBody>
          <a:bodyPr anchorCtr="0" anchor="t" bIns="45700" lIns="91425" spcFirstLastPara="1" rIns="91425" wrap="square" tIns="45700">
            <a:normAutofit/>
          </a:bodyPr>
          <a:lstStyle/>
          <a:p>
            <a:pPr indent="0" lvl="0" marL="914400" rtl="0" algn="l">
              <a:spcBef>
                <a:spcPts val="1000"/>
              </a:spcBef>
              <a:spcAft>
                <a:spcPts val="0"/>
              </a:spcAft>
              <a:buNone/>
            </a:pPr>
            <a:r>
              <a:rPr lang="en-US" sz="1800">
                <a:solidFill>
                  <a:srgbClr val="000000"/>
                </a:solidFill>
              </a:rPr>
              <a:t>요구 사항을 만족하는 가장 기본적인 모델</a:t>
            </a:r>
            <a:endParaRPr sz="1800">
              <a:solidFill>
                <a:srgbClr val="000000"/>
              </a:solidFill>
            </a:endParaRPr>
          </a:p>
        </p:txBody>
      </p:sp>
      <p:pic>
        <p:nvPicPr>
          <p:cNvPr id="692" name="Google Shape;692;gc4db8b8fa7_0_668"/>
          <p:cNvPicPr preferRelativeResize="0"/>
          <p:nvPr/>
        </p:nvPicPr>
        <p:blipFill>
          <a:blip r:embed="rId3">
            <a:alphaModFix/>
          </a:blip>
          <a:stretch>
            <a:fillRect/>
          </a:stretch>
        </p:blipFill>
        <p:spPr>
          <a:xfrm>
            <a:off x="1171926" y="3306312"/>
            <a:ext cx="9848126" cy="2394275"/>
          </a:xfrm>
          <a:prstGeom prst="rect">
            <a:avLst/>
          </a:prstGeom>
          <a:noFill/>
          <a:ln>
            <a:noFill/>
          </a:ln>
        </p:spPr>
      </p:pic>
      <p:sp>
        <p:nvSpPr>
          <p:cNvPr id="693" name="Google Shape;693;gc4db8b8fa7_0_668"/>
          <p:cNvSpPr txBox="1"/>
          <p:nvPr/>
        </p:nvSpPr>
        <p:spPr>
          <a:xfrm>
            <a:off x="2210100" y="6201675"/>
            <a:ext cx="7715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Malgun Gothic"/>
              <a:ea typeface="Malgun Gothic"/>
              <a:cs typeface="Malgun Gothic"/>
              <a:sym typeface="Malgun Gothic"/>
            </a:endParaRPr>
          </a:p>
        </p:txBody>
      </p:sp>
      <p:sp>
        <p:nvSpPr>
          <p:cNvPr id="694" name="Google Shape;694;gc4db8b8fa7_0_668"/>
          <p:cNvSpPr/>
          <p:nvPr/>
        </p:nvSpPr>
        <p:spPr>
          <a:xfrm>
            <a:off x="8287650" y="2263500"/>
            <a:ext cx="2732400" cy="405000"/>
          </a:xfrm>
          <a:prstGeom prst="rect">
            <a:avLst/>
          </a:pr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50000"/>
              </a:lnSpc>
              <a:spcBef>
                <a:spcPts val="1000"/>
              </a:spcBef>
              <a:spcAft>
                <a:spcPts val="0"/>
              </a:spcAft>
              <a:buNone/>
            </a:pPr>
            <a:r>
              <a:rPr b="1" lang="en-US" sz="1740">
                <a:solidFill>
                  <a:schemeClr val="dk1"/>
                </a:solidFill>
                <a:latin typeface="Malgun Gothic"/>
                <a:ea typeface="Malgun Gothic"/>
                <a:cs typeface="Malgun Gothic"/>
                <a:sym typeface="Malgun Gothic"/>
              </a:rPr>
              <a:t>  Test Accuracy : 0.8785</a:t>
            </a:r>
            <a:endParaRPr sz="1100"/>
          </a:p>
        </p:txBody>
      </p:sp>
      <p:sp>
        <p:nvSpPr>
          <p:cNvPr id="695" name="Google Shape;695;gc4db8b8fa7_0_668"/>
          <p:cNvSpPr/>
          <p:nvPr/>
        </p:nvSpPr>
        <p:spPr>
          <a:xfrm>
            <a:off x="605238" y="491393"/>
            <a:ext cx="10981500" cy="948600"/>
          </a:xfrm>
          <a:prstGeom prst="rect">
            <a:avLst/>
          </a:prstGeom>
          <a:solidFill>
            <a:srgbClr val="E2E9F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800">
                <a:solidFill>
                  <a:srgbClr val="757070"/>
                </a:solidFill>
                <a:latin typeface="Malgun Gothic"/>
                <a:ea typeface="Malgun Gothic"/>
                <a:cs typeface="Malgun Gothic"/>
                <a:sym typeface="Malgun Gothic"/>
              </a:rPr>
              <a:t>   </a:t>
            </a:r>
            <a:r>
              <a:rPr b="1" lang="en-US" sz="2000">
                <a:solidFill>
                  <a:srgbClr val="666666"/>
                </a:solidFill>
                <a:latin typeface="Malgun Gothic"/>
                <a:ea typeface="Malgun Gothic"/>
                <a:cs typeface="Malgun Gothic"/>
                <a:sym typeface="Malgun Gothic"/>
              </a:rPr>
              <a:t>LSTM 기본 모델</a:t>
            </a:r>
            <a:endParaRPr b="1" sz="2000">
              <a:solidFill>
                <a:srgbClr val="666666"/>
              </a:solidFill>
              <a:latin typeface="Malgun Gothic"/>
              <a:ea typeface="Malgun Gothic"/>
              <a:cs typeface="Malgun Gothic"/>
              <a:sym typeface="Malgun Gothic"/>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9" name="Shape 699"/>
        <p:cNvGrpSpPr/>
        <p:nvPr/>
      </p:nvGrpSpPr>
      <p:grpSpPr>
        <a:xfrm>
          <a:off x="0" y="0"/>
          <a:ext cx="0" cy="0"/>
          <a:chOff x="0" y="0"/>
          <a:chExt cx="0" cy="0"/>
        </a:xfrm>
      </p:grpSpPr>
      <p:sp>
        <p:nvSpPr>
          <p:cNvPr id="700" name="Google Shape;700;gc4db8b8fa7_0_693"/>
          <p:cNvSpPr txBox="1"/>
          <p:nvPr>
            <p:ph idx="1" type="body"/>
          </p:nvPr>
        </p:nvSpPr>
        <p:spPr>
          <a:xfrm>
            <a:off x="616825" y="1804050"/>
            <a:ext cx="10515600" cy="4673100"/>
          </a:xfrm>
          <a:prstGeom prst="rect">
            <a:avLst/>
          </a:prstGeom>
          <a:noFill/>
          <a:ln>
            <a:noFill/>
          </a:ln>
        </p:spPr>
        <p:txBody>
          <a:bodyPr anchorCtr="0" anchor="t" bIns="45700" lIns="91425" spcFirstLastPara="1" rIns="91425" wrap="square" tIns="45700">
            <a:normAutofit/>
          </a:bodyPr>
          <a:lstStyle/>
          <a:p>
            <a:pPr indent="-299085" lvl="0" marL="457200" rtl="0" algn="l">
              <a:lnSpc>
                <a:spcPct val="100000"/>
              </a:lnSpc>
              <a:spcBef>
                <a:spcPts val="0"/>
              </a:spcBef>
              <a:spcAft>
                <a:spcPts val="0"/>
              </a:spcAft>
              <a:buClr>
                <a:srgbClr val="000000"/>
              </a:buClr>
              <a:buSzPts val="1110"/>
              <a:buChar char="●"/>
            </a:pPr>
            <a:r>
              <a:rPr b="1" lang="en-US" sz="2035">
                <a:solidFill>
                  <a:srgbClr val="000000"/>
                </a:solidFill>
                <a:latin typeface="Arial"/>
                <a:ea typeface="Arial"/>
                <a:cs typeface="Arial"/>
                <a:sym typeface="Arial"/>
              </a:rPr>
              <a:t>RNN</a:t>
            </a:r>
            <a:r>
              <a:rPr b="1" lang="en-US" sz="2035">
                <a:solidFill>
                  <a:srgbClr val="000000"/>
                </a:solidFill>
                <a:latin typeface="Arial"/>
                <a:ea typeface="Arial"/>
                <a:cs typeface="Arial"/>
                <a:sym typeface="Arial"/>
              </a:rPr>
              <a:t> 모델 하이퍼파라미터 조정</a:t>
            </a:r>
            <a:endParaRPr b="1" sz="2035">
              <a:solidFill>
                <a:srgbClr val="000000"/>
              </a:solidFill>
              <a:latin typeface="Arial"/>
              <a:ea typeface="Arial"/>
              <a:cs typeface="Arial"/>
              <a:sym typeface="Arial"/>
            </a:endParaRPr>
          </a:p>
          <a:p>
            <a:pPr indent="0" lvl="0" marL="914400" rtl="0" algn="l">
              <a:lnSpc>
                <a:spcPct val="100000"/>
              </a:lnSpc>
              <a:spcBef>
                <a:spcPts val="0"/>
              </a:spcBef>
              <a:spcAft>
                <a:spcPts val="0"/>
              </a:spcAft>
              <a:buNone/>
            </a:pPr>
            <a:r>
              <a:t/>
            </a:r>
            <a:endParaRPr b="1" sz="1050">
              <a:solidFill>
                <a:srgbClr val="000000"/>
              </a:solidFill>
              <a:latin typeface="Arial"/>
              <a:ea typeface="Arial"/>
              <a:cs typeface="Arial"/>
              <a:sym typeface="Arial"/>
            </a:endParaRPr>
          </a:p>
          <a:p>
            <a:pPr indent="-50800" lvl="0" marL="685800" rtl="0" algn="l">
              <a:lnSpc>
                <a:spcPct val="115000"/>
              </a:lnSpc>
              <a:spcBef>
                <a:spcPts val="0"/>
              </a:spcBef>
              <a:spcAft>
                <a:spcPts val="0"/>
              </a:spcAft>
              <a:buClr>
                <a:schemeClr val="dk1"/>
              </a:buClr>
              <a:buSzPts val="2380"/>
              <a:buNone/>
            </a:pPr>
            <a:r>
              <a:rPr lang="en-US" sz="1515"/>
              <a:t>- RNN cell 종류(LSTM, GRU), 노드 수, 층 구성, 활성화함수(relu, swish), 최적화기법(Adam, RMSprop) 등을 조정</a:t>
            </a:r>
            <a:endParaRPr sz="1515"/>
          </a:p>
          <a:p>
            <a:pPr indent="-50800" lvl="0" marL="685800" rtl="0" algn="l">
              <a:lnSpc>
                <a:spcPct val="115000"/>
              </a:lnSpc>
              <a:spcBef>
                <a:spcPts val="0"/>
              </a:spcBef>
              <a:spcAft>
                <a:spcPts val="0"/>
              </a:spcAft>
              <a:buClr>
                <a:schemeClr val="dk1"/>
              </a:buClr>
              <a:buSzPts val="2380"/>
              <a:buNone/>
            </a:pPr>
            <a:r>
              <a:rPr lang="en-US" sz="1515"/>
              <a:t>- 모델을 무겁게 한다고 성능이 좋아지는 것은 아님을 알 수 있었다.</a:t>
            </a:r>
            <a:endParaRPr sz="1515"/>
          </a:p>
          <a:p>
            <a:pPr indent="0" lvl="0" marL="0" rtl="0" algn="l">
              <a:lnSpc>
                <a:spcPct val="115000"/>
              </a:lnSpc>
              <a:spcBef>
                <a:spcPts val="0"/>
              </a:spcBef>
              <a:spcAft>
                <a:spcPts val="0"/>
              </a:spcAft>
              <a:buClr>
                <a:schemeClr val="dk1"/>
              </a:buClr>
              <a:buSzPts val="2380"/>
              <a:buNone/>
            </a:pPr>
            <a:r>
              <a:t/>
            </a:r>
            <a:endParaRPr sz="1515"/>
          </a:p>
          <a:p>
            <a:pPr indent="0" lvl="0" marL="0" rtl="0" algn="l">
              <a:lnSpc>
                <a:spcPct val="115000"/>
              </a:lnSpc>
              <a:spcBef>
                <a:spcPts val="0"/>
              </a:spcBef>
              <a:spcAft>
                <a:spcPts val="0"/>
              </a:spcAft>
              <a:buClr>
                <a:schemeClr val="dk1"/>
              </a:buClr>
              <a:buSzPts val="2380"/>
              <a:buNone/>
            </a:pPr>
            <a:r>
              <a:t/>
            </a:r>
            <a:endParaRPr sz="1515"/>
          </a:p>
          <a:p>
            <a:pPr indent="0" lvl="0" marL="0" rtl="0" algn="l">
              <a:lnSpc>
                <a:spcPct val="115000"/>
              </a:lnSpc>
              <a:spcBef>
                <a:spcPts val="0"/>
              </a:spcBef>
              <a:spcAft>
                <a:spcPts val="0"/>
              </a:spcAft>
              <a:buClr>
                <a:schemeClr val="dk1"/>
              </a:buClr>
              <a:buSzPts val="2380"/>
              <a:buNone/>
            </a:pPr>
            <a:r>
              <a:t/>
            </a:r>
            <a:endParaRPr sz="1515"/>
          </a:p>
          <a:p>
            <a:pPr indent="-299085" lvl="0" marL="457200" rtl="0" algn="l">
              <a:lnSpc>
                <a:spcPct val="100000"/>
              </a:lnSpc>
              <a:spcBef>
                <a:spcPts val="0"/>
              </a:spcBef>
              <a:spcAft>
                <a:spcPts val="0"/>
              </a:spcAft>
              <a:buClr>
                <a:schemeClr val="dk1"/>
              </a:buClr>
              <a:buSzPts val="1110"/>
              <a:buChar char="●"/>
            </a:pPr>
            <a:r>
              <a:rPr b="1" lang="en-US" sz="2035">
                <a:latin typeface="Arial"/>
                <a:ea typeface="Arial"/>
                <a:cs typeface="Arial"/>
                <a:sym typeface="Arial"/>
              </a:rPr>
              <a:t>ModelCheckpoint, EarlyStopping 등 Callbacks 활용</a:t>
            </a:r>
            <a:endParaRPr b="1" sz="2035">
              <a:latin typeface="Arial"/>
              <a:ea typeface="Arial"/>
              <a:cs typeface="Arial"/>
              <a:sym typeface="Arial"/>
            </a:endParaRPr>
          </a:p>
          <a:p>
            <a:pPr indent="0" lvl="0" marL="914400" rtl="0" algn="l">
              <a:lnSpc>
                <a:spcPct val="100000"/>
              </a:lnSpc>
              <a:spcBef>
                <a:spcPts val="0"/>
              </a:spcBef>
              <a:spcAft>
                <a:spcPts val="0"/>
              </a:spcAft>
              <a:buNone/>
            </a:pPr>
            <a:r>
              <a:t/>
            </a:r>
            <a:endParaRPr b="1" sz="1150">
              <a:latin typeface="Arial"/>
              <a:ea typeface="Arial"/>
              <a:cs typeface="Arial"/>
              <a:sym typeface="Arial"/>
            </a:endParaRPr>
          </a:p>
          <a:p>
            <a:pPr indent="-50800" lvl="0" marL="685800" rtl="0" algn="l">
              <a:lnSpc>
                <a:spcPct val="115000"/>
              </a:lnSpc>
              <a:spcBef>
                <a:spcPts val="0"/>
              </a:spcBef>
              <a:spcAft>
                <a:spcPts val="0"/>
              </a:spcAft>
              <a:buClr>
                <a:schemeClr val="dk1"/>
              </a:buClr>
              <a:buSzPts val="2380"/>
              <a:buNone/>
            </a:pPr>
            <a:r>
              <a:rPr lang="en-US" sz="1515"/>
              <a:t>- 모델 성능에 직접적인 도움을 주진 않지만, 작업효율을 높여준다.</a:t>
            </a:r>
            <a:endParaRPr sz="1515"/>
          </a:p>
          <a:p>
            <a:pPr indent="-50800" lvl="0" marL="228600" rtl="0" algn="l">
              <a:lnSpc>
                <a:spcPct val="115000"/>
              </a:lnSpc>
              <a:spcBef>
                <a:spcPts val="0"/>
              </a:spcBef>
              <a:spcAft>
                <a:spcPts val="0"/>
              </a:spcAft>
              <a:buClr>
                <a:schemeClr val="dk1"/>
              </a:buClr>
              <a:buSzPts val="2380"/>
              <a:buNone/>
            </a:pPr>
            <a:r>
              <a:t/>
            </a:r>
            <a:endParaRPr sz="1515"/>
          </a:p>
          <a:p>
            <a:pPr indent="-50800" lvl="0" marL="228600" rtl="0" algn="l">
              <a:lnSpc>
                <a:spcPct val="115000"/>
              </a:lnSpc>
              <a:spcBef>
                <a:spcPts val="0"/>
              </a:spcBef>
              <a:spcAft>
                <a:spcPts val="0"/>
              </a:spcAft>
              <a:buClr>
                <a:schemeClr val="dk1"/>
              </a:buClr>
              <a:buSzPts val="2380"/>
              <a:buNone/>
            </a:pPr>
            <a:r>
              <a:t/>
            </a:r>
            <a:endParaRPr sz="1515"/>
          </a:p>
          <a:p>
            <a:pPr indent="-50800" lvl="0" marL="228600" rtl="0" algn="l">
              <a:lnSpc>
                <a:spcPct val="115000"/>
              </a:lnSpc>
              <a:spcBef>
                <a:spcPts val="0"/>
              </a:spcBef>
              <a:spcAft>
                <a:spcPts val="0"/>
              </a:spcAft>
              <a:buClr>
                <a:schemeClr val="dk1"/>
              </a:buClr>
              <a:buSzPts val="2380"/>
              <a:buNone/>
            </a:pPr>
            <a:r>
              <a:t/>
            </a:r>
            <a:endParaRPr sz="1515"/>
          </a:p>
          <a:p>
            <a:pPr indent="-50800" lvl="0" marL="228600" rtl="0" algn="l">
              <a:lnSpc>
                <a:spcPct val="115000"/>
              </a:lnSpc>
              <a:spcBef>
                <a:spcPts val="0"/>
              </a:spcBef>
              <a:spcAft>
                <a:spcPts val="0"/>
              </a:spcAft>
              <a:buClr>
                <a:schemeClr val="dk1"/>
              </a:buClr>
              <a:buSzPts val="2380"/>
              <a:buNone/>
            </a:pPr>
            <a:r>
              <a:t/>
            </a:r>
            <a:endParaRPr sz="1515"/>
          </a:p>
          <a:p>
            <a:pPr indent="-50800" lvl="0" marL="228600" rtl="0" algn="l">
              <a:lnSpc>
                <a:spcPct val="115000"/>
              </a:lnSpc>
              <a:spcBef>
                <a:spcPts val="0"/>
              </a:spcBef>
              <a:spcAft>
                <a:spcPts val="0"/>
              </a:spcAft>
              <a:buClr>
                <a:schemeClr val="dk1"/>
              </a:buClr>
              <a:buSzPts val="2380"/>
              <a:buNone/>
            </a:pPr>
            <a:r>
              <a:t/>
            </a:r>
            <a:endParaRPr sz="1515"/>
          </a:p>
          <a:p>
            <a:pPr indent="-50800" lvl="0" marL="228600" rtl="0" algn="l">
              <a:lnSpc>
                <a:spcPct val="115000"/>
              </a:lnSpc>
              <a:spcBef>
                <a:spcPts val="0"/>
              </a:spcBef>
              <a:spcAft>
                <a:spcPts val="0"/>
              </a:spcAft>
              <a:buClr>
                <a:schemeClr val="dk1"/>
              </a:buClr>
              <a:buSzPts val="2380"/>
              <a:buNone/>
            </a:pPr>
            <a:r>
              <a:t/>
            </a:r>
            <a:endParaRPr sz="1515"/>
          </a:p>
          <a:p>
            <a:pPr indent="-50800" lvl="0" marL="228600" rtl="0" algn="l">
              <a:lnSpc>
                <a:spcPct val="115000"/>
              </a:lnSpc>
              <a:spcBef>
                <a:spcPts val="0"/>
              </a:spcBef>
              <a:spcAft>
                <a:spcPts val="0"/>
              </a:spcAft>
              <a:buClr>
                <a:schemeClr val="dk1"/>
              </a:buClr>
              <a:buSzPts val="2380"/>
              <a:buNone/>
            </a:pPr>
            <a:r>
              <a:t/>
            </a:r>
            <a:endParaRPr sz="1515"/>
          </a:p>
        </p:txBody>
      </p:sp>
      <p:pic>
        <p:nvPicPr>
          <p:cNvPr id="701" name="Google Shape;701;gc4db8b8fa7_0_693"/>
          <p:cNvPicPr preferRelativeResize="0"/>
          <p:nvPr/>
        </p:nvPicPr>
        <p:blipFill>
          <a:blip r:embed="rId3">
            <a:alphaModFix/>
          </a:blip>
          <a:stretch>
            <a:fillRect/>
          </a:stretch>
        </p:blipFill>
        <p:spPr>
          <a:xfrm>
            <a:off x="1483146" y="4536750"/>
            <a:ext cx="9173801" cy="1525050"/>
          </a:xfrm>
          <a:prstGeom prst="rect">
            <a:avLst/>
          </a:prstGeom>
          <a:noFill/>
          <a:ln>
            <a:noFill/>
          </a:ln>
        </p:spPr>
      </p:pic>
      <p:sp>
        <p:nvSpPr>
          <p:cNvPr id="702" name="Google Shape;702;gc4db8b8fa7_0_693"/>
          <p:cNvSpPr/>
          <p:nvPr/>
        </p:nvSpPr>
        <p:spPr>
          <a:xfrm>
            <a:off x="605238" y="491393"/>
            <a:ext cx="10981500" cy="948600"/>
          </a:xfrm>
          <a:prstGeom prst="rect">
            <a:avLst/>
          </a:prstGeom>
          <a:solidFill>
            <a:srgbClr val="E2E9F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2000">
                <a:solidFill>
                  <a:srgbClr val="757070"/>
                </a:solidFill>
                <a:latin typeface="Malgun Gothic"/>
                <a:ea typeface="Malgun Gothic"/>
                <a:cs typeface="Malgun Gothic"/>
                <a:sym typeface="Malgun Gothic"/>
              </a:rPr>
              <a:t>  </a:t>
            </a:r>
            <a:r>
              <a:rPr b="1" lang="en-US" sz="2000">
                <a:solidFill>
                  <a:srgbClr val="666666"/>
                </a:solidFill>
                <a:latin typeface="Malgun Gothic"/>
                <a:ea typeface="Malgun Gothic"/>
                <a:cs typeface="Malgun Gothic"/>
                <a:sym typeface="Malgun Gothic"/>
              </a:rPr>
              <a:t>정확도를 높이기 위한 여러 시도들</a:t>
            </a:r>
            <a:endParaRPr b="1" sz="2200">
              <a:solidFill>
                <a:srgbClr val="666666"/>
              </a:solidFill>
              <a:latin typeface="Malgun Gothic"/>
              <a:ea typeface="Malgun Gothic"/>
              <a:cs typeface="Malgun Gothic"/>
              <a:sym typeface="Malgun Gothic"/>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6" name="Shape 706"/>
        <p:cNvGrpSpPr/>
        <p:nvPr/>
      </p:nvGrpSpPr>
      <p:grpSpPr>
        <a:xfrm>
          <a:off x="0" y="0"/>
          <a:ext cx="0" cy="0"/>
          <a:chOff x="0" y="0"/>
          <a:chExt cx="0" cy="0"/>
        </a:xfrm>
      </p:grpSpPr>
      <p:sp>
        <p:nvSpPr>
          <p:cNvPr id="707" name="Google Shape;707;gc4db8b8fa7_0_574"/>
          <p:cNvSpPr txBox="1"/>
          <p:nvPr>
            <p:ph idx="1" type="body"/>
          </p:nvPr>
        </p:nvSpPr>
        <p:spPr>
          <a:xfrm>
            <a:off x="605250" y="1990400"/>
            <a:ext cx="10515600" cy="4626000"/>
          </a:xfrm>
          <a:prstGeom prst="rect">
            <a:avLst/>
          </a:prstGeom>
          <a:noFill/>
          <a:ln>
            <a:noFill/>
          </a:ln>
        </p:spPr>
        <p:txBody>
          <a:bodyPr anchorCtr="0" anchor="t" bIns="45700" lIns="91425" spcFirstLastPara="1" rIns="91425" wrap="square" tIns="45700">
            <a:normAutofit lnSpcReduction="20000"/>
          </a:bodyPr>
          <a:lstStyle/>
          <a:p>
            <a:pPr indent="-298450" lvl="0" marL="457200" rtl="0" algn="l">
              <a:lnSpc>
                <a:spcPct val="100000"/>
              </a:lnSpc>
              <a:spcBef>
                <a:spcPts val="0"/>
              </a:spcBef>
              <a:spcAft>
                <a:spcPts val="0"/>
              </a:spcAft>
              <a:buClr>
                <a:srgbClr val="000000"/>
              </a:buClr>
              <a:buSzPts val="1100"/>
              <a:buChar char="●"/>
            </a:pPr>
            <a:r>
              <a:rPr b="1" lang="en-US" sz="2000">
                <a:solidFill>
                  <a:srgbClr val="000000"/>
                </a:solidFill>
                <a:latin typeface="Arial"/>
                <a:ea typeface="Arial"/>
                <a:cs typeface="Arial"/>
                <a:sym typeface="Arial"/>
              </a:rPr>
              <a:t>과적합방지기법</a:t>
            </a:r>
            <a:endParaRPr b="1" sz="2000">
              <a:solidFill>
                <a:srgbClr val="000000"/>
              </a:solidFill>
              <a:latin typeface="Arial"/>
              <a:ea typeface="Arial"/>
              <a:cs typeface="Arial"/>
              <a:sym typeface="Arial"/>
            </a:endParaRPr>
          </a:p>
          <a:p>
            <a:pPr indent="0" lvl="0" marL="914400" rtl="0" algn="l">
              <a:lnSpc>
                <a:spcPct val="100000"/>
              </a:lnSpc>
              <a:spcBef>
                <a:spcPts val="0"/>
              </a:spcBef>
              <a:spcAft>
                <a:spcPts val="0"/>
              </a:spcAft>
              <a:buNone/>
            </a:pPr>
            <a:r>
              <a:t/>
            </a:r>
            <a:endParaRPr b="1" sz="1250">
              <a:solidFill>
                <a:srgbClr val="000000"/>
              </a:solidFill>
              <a:latin typeface="Arial"/>
              <a:ea typeface="Arial"/>
              <a:cs typeface="Arial"/>
              <a:sym typeface="Arial"/>
            </a:endParaRPr>
          </a:p>
          <a:p>
            <a:pPr indent="-50800" lvl="0" marL="685800" rtl="0" algn="l">
              <a:lnSpc>
                <a:spcPct val="150000"/>
              </a:lnSpc>
              <a:spcBef>
                <a:spcPts val="0"/>
              </a:spcBef>
              <a:spcAft>
                <a:spcPts val="0"/>
              </a:spcAft>
              <a:buClr>
                <a:schemeClr val="dk1"/>
              </a:buClr>
              <a:buSzPts val="2380"/>
              <a:buNone/>
            </a:pPr>
            <a:r>
              <a:rPr lang="en-US" sz="1515"/>
              <a:t>- L2규제, 드롭아웃, 배치정규화 사용.</a:t>
            </a:r>
            <a:endParaRPr sz="1515"/>
          </a:p>
          <a:p>
            <a:pPr indent="-50800" lvl="0" marL="685800" rtl="0" algn="l">
              <a:lnSpc>
                <a:spcPct val="150000"/>
              </a:lnSpc>
              <a:spcBef>
                <a:spcPts val="0"/>
              </a:spcBef>
              <a:spcAft>
                <a:spcPts val="0"/>
              </a:spcAft>
              <a:buClr>
                <a:schemeClr val="dk1"/>
              </a:buClr>
              <a:buSzPts val="2380"/>
              <a:buNone/>
            </a:pPr>
            <a:r>
              <a:rPr lang="en-US" sz="1515"/>
              <a:t>- 드롭아웃을 제외하고는 성능향상에 특별한 도움을 주지는 못함.</a:t>
            </a:r>
            <a:endParaRPr sz="1515"/>
          </a:p>
          <a:p>
            <a:pPr indent="0" lvl="0" marL="0" rtl="0" algn="l">
              <a:lnSpc>
                <a:spcPct val="115000"/>
              </a:lnSpc>
              <a:spcBef>
                <a:spcPts val="0"/>
              </a:spcBef>
              <a:spcAft>
                <a:spcPts val="0"/>
              </a:spcAft>
              <a:buClr>
                <a:schemeClr val="dk1"/>
              </a:buClr>
              <a:buSzPts val="2380"/>
              <a:buNone/>
            </a:pPr>
            <a:r>
              <a:t/>
            </a:r>
            <a:endParaRPr sz="1515"/>
          </a:p>
          <a:p>
            <a:pPr indent="0" lvl="0" marL="0" rtl="0" algn="l">
              <a:lnSpc>
                <a:spcPct val="115000"/>
              </a:lnSpc>
              <a:spcBef>
                <a:spcPts val="0"/>
              </a:spcBef>
              <a:spcAft>
                <a:spcPts val="0"/>
              </a:spcAft>
              <a:buClr>
                <a:schemeClr val="dk1"/>
              </a:buClr>
              <a:buSzPts val="2380"/>
              <a:buNone/>
            </a:pPr>
            <a:r>
              <a:t/>
            </a:r>
            <a:endParaRPr sz="1515"/>
          </a:p>
          <a:p>
            <a:pPr indent="0" lvl="0" marL="0" rtl="0" algn="l">
              <a:lnSpc>
                <a:spcPct val="115000"/>
              </a:lnSpc>
              <a:spcBef>
                <a:spcPts val="0"/>
              </a:spcBef>
              <a:spcAft>
                <a:spcPts val="0"/>
              </a:spcAft>
              <a:buClr>
                <a:schemeClr val="dk1"/>
              </a:buClr>
              <a:buSzPts val="2380"/>
              <a:buNone/>
            </a:pPr>
            <a:r>
              <a:t/>
            </a:r>
            <a:endParaRPr sz="1515"/>
          </a:p>
          <a:p>
            <a:pPr indent="0" lvl="0" marL="0" rtl="0" algn="l">
              <a:lnSpc>
                <a:spcPct val="115000"/>
              </a:lnSpc>
              <a:spcBef>
                <a:spcPts val="0"/>
              </a:spcBef>
              <a:spcAft>
                <a:spcPts val="0"/>
              </a:spcAft>
              <a:buClr>
                <a:schemeClr val="dk1"/>
              </a:buClr>
              <a:buSzPts val="2380"/>
              <a:buNone/>
            </a:pPr>
            <a:r>
              <a:t/>
            </a:r>
            <a:endParaRPr sz="1515"/>
          </a:p>
          <a:p>
            <a:pPr indent="-298450" lvl="0" marL="457200" rtl="0" algn="l">
              <a:lnSpc>
                <a:spcPct val="100000"/>
              </a:lnSpc>
              <a:spcBef>
                <a:spcPts val="0"/>
              </a:spcBef>
              <a:spcAft>
                <a:spcPts val="0"/>
              </a:spcAft>
              <a:buClr>
                <a:schemeClr val="dk1"/>
              </a:buClr>
              <a:buSzPts val="1100"/>
              <a:buChar char="●"/>
            </a:pPr>
            <a:r>
              <a:rPr b="1" lang="en-US" sz="2000">
                <a:latin typeface="Arial"/>
                <a:ea typeface="Arial"/>
                <a:cs typeface="Arial"/>
                <a:sym typeface="Arial"/>
              </a:rPr>
              <a:t>CNN1D 모델 도입</a:t>
            </a:r>
            <a:endParaRPr b="1" sz="2000">
              <a:latin typeface="Arial"/>
              <a:ea typeface="Arial"/>
              <a:cs typeface="Arial"/>
              <a:sym typeface="Arial"/>
            </a:endParaRPr>
          </a:p>
          <a:p>
            <a:pPr indent="0" lvl="0" marL="914400" rtl="0" algn="l">
              <a:lnSpc>
                <a:spcPct val="100000"/>
              </a:lnSpc>
              <a:spcBef>
                <a:spcPts val="0"/>
              </a:spcBef>
              <a:spcAft>
                <a:spcPts val="0"/>
              </a:spcAft>
              <a:buNone/>
            </a:pPr>
            <a:r>
              <a:t/>
            </a:r>
            <a:endParaRPr b="1" sz="1150">
              <a:latin typeface="Arial"/>
              <a:ea typeface="Arial"/>
              <a:cs typeface="Arial"/>
              <a:sym typeface="Arial"/>
            </a:endParaRPr>
          </a:p>
          <a:p>
            <a:pPr indent="-50800" lvl="0" marL="685800" rtl="0" algn="l">
              <a:lnSpc>
                <a:spcPct val="115000"/>
              </a:lnSpc>
              <a:spcBef>
                <a:spcPts val="0"/>
              </a:spcBef>
              <a:spcAft>
                <a:spcPts val="0"/>
              </a:spcAft>
              <a:buClr>
                <a:schemeClr val="dk1"/>
              </a:buClr>
              <a:buSzPts val="2380"/>
              <a:buNone/>
            </a:pPr>
            <a:r>
              <a:rPr lang="en-US" sz="1515"/>
              <a:t>- </a:t>
            </a:r>
            <a:r>
              <a:rPr lang="en-US" sz="1515"/>
              <a:t>CNN1D 모델은 굉장히 단순함에도 준수한 성능을 보임.</a:t>
            </a:r>
            <a:endParaRPr sz="1515"/>
          </a:p>
          <a:p>
            <a:pPr indent="0" lvl="0" marL="0" rtl="0" algn="l">
              <a:lnSpc>
                <a:spcPct val="115000"/>
              </a:lnSpc>
              <a:spcBef>
                <a:spcPts val="0"/>
              </a:spcBef>
              <a:spcAft>
                <a:spcPts val="0"/>
              </a:spcAft>
              <a:buClr>
                <a:schemeClr val="dk1"/>
              </a:buClr>
              <a:buSzPts val="2380"/>
              <a:buNone/>
            </a:pPr>
            <a:r>
              <a:t/>
            </a:r>
            <a:endParaRPr sz="1515"/>
          </a:p>
          <a:p>
            <a:pPr indent="0" lvl="0" marL="0" rtl="0" algn="l">
              <a:lnSpc>
                <a:spcPct val="115000"/>
              </a:lnSpc>
              <a:spcBef>
                <a:spcPts val="0"/>
              </a:spcBef>
              <a:spcAft>
                <a:spcPts val="0"/>
              </a:spcAft>
              <a:buClr>
                <a:schemeClr val="dk1"/>
              </a:buClr>
              <a:buSzPts val="2380"/>
              <a:buNone/>
            </a:pPr>
            <a:r>
              <a:t/>
            </a:r>
            <a:endParaRPr sz="1515"/>
          </a:p>
          <a:p>
            <a:pPr indent="0" lvl="0" marL="0" rtl="0" algn="l">
              <a:lnSpc>
                <a:spcPct val="115000"/>
              </a:lnSpc>
              <a:spcBef>
                <a:spcPts val="0"/>
              </a:spcBef>
              <a:spcAft>
                <a:spcPts val="0"/>
              </a:spcAft>
              <a:buClr>
                <a:schemeClr val="dk1"/>
              </a:buClr>
              <a:buSzPts val="2380"/>
              <a:buNone/>
            </a:pPr>
            <a:r>
              <a:t/>
            </a:r>
            <a:endParaRPr sz="1515"/>
          </a:p>
          <a:p>
            <a:pPr indent="0" lvl="0" marL="0" rtl="0" algn="l">
              <a:lnSpc>
                <a:spcPct val="115000"/>
              </a:lnSpc>
              <a:spcBef>
                <a:spcPts val="0"/>
              </a:spcBef>
              <a:spcAft>
                <a:spcPts val="0"/>
              </a:spcAft>
              <a:buClr>
                <a:schemeClr val="dk1"/>
              </a:buClr>
              <a:buSzPts val="2380"/>
              <a:buNone/>
            </a:pPr>
            <a:r>
              <a:t/>
            </a:r>
            <a:endParaRPr sz="1515"/>
          </a:p>
          <a:p>
            <a:pPr indent="0" lvl="0" marL="0" rtl="0" algn="l">
              <a:lnSpc>
                <a:spcPct val="115000"/>
              </a:lnSpc>
              <a:spcBef>
                <a:spcPts val="0"/>
              </a:spcBef>
              <a:spcAft>
                <a:spcPts val="0"/>
              </a:spcAft>
              <a:buClr>
                <a:schemeClr val="dk1"/>
              </a:buClr>
              <a:buSzPts val="2380"/>
              <a:buNone/>
            </a:pPr>
            <a:r>
              <a:t/>
            </a:r>
            <a:endParaRPr sz="1515"/>
          </a:p>
          <a:p>
            <a:pPr indent="-298450" lvl="0" marL="457200" rtl="0" algn="l">
              <a:lnSpc>
                <a:spcPct val="100000"/>
              </a:lnSpc>
              <a:spcBef>
                <a:spcPts val="0"/>
              </a:spcBef>
              <a:spcAft>
                <a:spcPts val="0"/>
              </a:spcAft>
              <a:buClr>
                <a:schemeClr val="dk1"/>
              </a:buClr>
              <a:buSzPts val="1100"/>
              <a:buChar char="●"/>
            </a:pPr>
            <a:r>
              <a:rPr b="1" lang="en-US" sz="2000">
                <a:latin typeface="Arial"/>
                <a:ea typeface="Arial"/>
                <a:cs typeface="Arial"/>
                <a:sym typeface="Arial"/>
              </a:rPr>
              <a:t>LSTM과 CNN1D 병렬</a:t>
            </a:r>
            <a:endParaRPr b="1" sz="2000">
              <a:latin typeface="Arial"/>
              <a:ea typeface="Arial"/>
              <a:cs typeface="Arial"/>
              <a:sym typeface="Arial"/>
            </a:endParaRPr>
          </a:p>
          <a:p>
            <a:pPr indent="0" lvl="0" marL="914400" rtl="0" algn="l">
              <a:lnSpc>
                <a:spcPct val="100000"/>
              </a:lnSpc>
              <a:spcBef>
                <a:spcPts val="0"/>
              </a:spcBef>
              <a:spcAft>
                <a:spcPts val="0"/>
              </a:spcAft>
              <a:buNone/>
            </a:pPr>
            <a:r>
              <a:t/>
            </a:r>
            <a:endParaRPr b="1" sz="1000">
              <a:latin typeface="Arial"/>
              <a:ea typeface="Arial"/>
              <a:cs typeface="Arial"/>
              <a:sym typeface="Arial"/>
            </a:endParaRPr>
          </a:p>
          <a:p>
            <a:pPr indent="-50800" lvl="0" marL="228600" rtl="0" algn="l">
              <a:lnSpc>
                <a:spcPct val="115000"/>
              </a:lnSpc>
              <a:spcBef>
                <a:spcPts val="0"/>
              </a:spcBef>
              <a:spcAft>
                <a:spcPts val="0"/>
              </a:spcAft>
              <a:buNone/>
            </a:pPr>
            <a:r>
              <a:rPr lang="en-US" sz="1515"/>
              <a:t>       - LSTM과 CNN1D를 병렬로 쌓아 하나의 모델을 구성.</a:t>
            </a:r>
            <a:endParaRPr b="1" sz="1835">
              <a:latin typeface="Arial"/>
              <a:ea typeface="Arial"/>
              <a:cs typeface="Arial"/>
              <a:sym typeface="Arial"/>
            </a:endParaRPr>
          </a:p>
          <a:p>
            <a:pPr indent="-50800" lvl="0" marL="228600" rtl="0" algn="l">
              <a:lnSpc>
                <a:spcPct val="115000"/>
              </a:lnSpc>
              <a:spcBef>
                <a:spcPts val="0"/>
              </a:spcBef>
              <a:spcAft>
                <a:spcPts val="0"/>
              </a:spcAft>
              <a:buClr>
                <a:schemeClr val="dk1"/>
              </a:buClr>
              <a:buSzPts val="2380"/>
              <a:buNone/>
            </a:pPr>
            <a:r>
              <a:t/>
            </a:r>
            <a:endParaRPr sz="1515"/>
          </a:p>
        </p:txBody>
      </p:sp>
      <p:sp>
        <p:nvSpPr>
          <p:cNvPr id="708" name="Google Shape;708;gc4db8b8fa7_0_574"/>
          <p:cNvSpPr/>
          <p:nvPr/>
        </p:nvSpPr>
        <p:spPr>
          <a:xfrm>
            <a:off x="3391125" y="3764225"/>
            <a:ext cx="2036100" cy="376800"/>
          </a:xfrm>
          <a:prstGeom prst="rect">
            <a:avLst/>
          </a:prstGeom>
          <a:solidFill>
            <a:srgbClr val="F3F3F3"/>
          </a:solidFill>
          <a:ln cap="flat" cmpd="sng" w="9525">
            <a:solidFill>
              <a:srgbClr val="E2E9F6"/>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50000"/>
              </a:lnSpc>
              <a:spcBef>
                <a:spcPts val="1000"/>
              </a:spcBef>
              <a:spcAft>
                <a:spcPts val="0"/>
              </a:spcAft>
              <a:buClr>
                <a:schemeClr val="dk1"/>
              </a:buClr>
              <a:buSzPts val="770"/>
              <a:buFont typeface="Arial"/>
              <a:buNone/>
            </a:pPr>
            <a:r>
              <a:rPr b="1" lang="en-US" sz="1200">
                <a:solidFill>
                  <a:schemeClr val="dk1"/>
                </a:solidFill>
                <a:latin typeface="Malgun Gothic"/>
                <a:ea typeface="Malgun Gothic"/>
                <a:cs typeface="Malgun Gothic"/>
                <a:sym typeface="Malgun Gothic"/>
              </a:rPr>
              <a:t>  Score</a:t>
            </a:r>
            <a:r>
              <a:rPr b="1" lang="en-US" sz="1200">
                <a:solidFill>
                  <a:schemeClr val="dk1"/>
                </a:solidFill>
                <a:latin typeface="Malgun Gothic"/>
                <a:ea typeface="Malgun Gothic"/>
                <a:cs typeface="Malgun Gothic"/>
                <a:sym typeface="Malgun Gothic"/>
              </a:rPr>
              <a:t> Accuracy : 0.904</a:t>
            </a:r>
            <a:endParaRPr sz="1200"/>
          </a:p>
        </p:txBody>
      </p:sp>
      <p:pic>
        <p:nvPicPr>
          <p:cNvPr id="709" name="Google Shape;709;gc4db8b8fa7_0_574"/>
          <p:cNvPicPr preferRelativeResize="0"/>
          <p:nvPr/>
        </p:nvPicPr>
        <p:blipFill>
          <a:blip r:embed="rId3">
            <a:alphaModFix/>
          </a:blip>
          <a:stretch>
            <a:fillRect/>
          </a:stretch>
        </p:blipFill>
        <p:spPr>
          <a:xfrm>
            <a:off x="7567125" y="1758400"/>
            <a:ext cx="3774275" cy="4269351"/>
          </a:xfrm>
          <a:prstGeom prst="rect">
            <a:avLst/>
          </a:prstGeom>
          <a:noFill/>
          <a:ln>
            <a:noFill/>
          </a:ln>
        </p:spPr>
      </p:pic>
      <p:sp>
        <p:nvSpPr>
          <p:cNvPr id="710" name="Google Shape;710;gc4db8b8fa7_0_574"/>
          <p:cNvSpPr txBox="1"/>
          <p:nvPr/>
        </p:nvSpPr>
        <p:spPr>
          <a:xfrm>
            <a:off x="8088050" y="6027750"/>
            <a:ext cx="27324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000">
                <a:solidFill>
                  <a:schemeClr val="accent1"/>
                </a:solidFill>
                <a:latin typeface="Malgun Gothic"/>
                <a:ea typeface="Malgun Gothic"/>
                <a:cs typeface="Malgun Gothic"/>
                <a:sym typeface="Malgun Gothic"/>
              </a:rPr>
              <a:t>LSTM과 CNN1D 모델</a:t>
            </a:r>
            <a:endParaRPr b="1" sz="2000">
              <a:solidFill>
                <a:schemeClr val="accent1"/>
              </a:solidFill>
              <a:latin typeface="Malgun Gothic"/>
              <a:ea typeface="Malgun Gothic"/>
              <a:cs typeface="Malgun Gothic"/>
              <a:sym typeface="Malgun Gothic"/>
            </a:endParaRPr>
          </a:p>
        </p:txBody>
      </p:sp>
      <p:sp>
        <p:nvSpPr>
          <p:cNvPr id="711" name="Google Shape;711;gc4db8b8fa7_0_574"/>
          <p:cNvSpPr/>
          <p:nvPr/>
        </p:nvSpPr>
        <p:spPr>
          <a:xfrm>
            <a:off x="3161700" y="1910800"/>
            <a:ext cx="1985100" cy="376800"/>
          </a:xfrm>
          <a:prstGeom prst="rect">
            <a:avLst/>
          </a:prstGeom>
          <a:solidFill>
            <a:srgbClr val="F3F3F3"/>
          </a:solidFill>
          <a:ln cap="flat" cmpd="sng" w="9525">
            <a:solidFill>
              <a:srgbClr val="E2E9F6"/>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50000"/>
              </a:lnSpc>
              <a:spcBef>
                <a:spcPts val="1000"/>
              </a:spcBef>
              <a:spcAft>
                <a:spcPts val="0"/>
              </a:spcAft>
              <a:buNone/>
            </a:pPr>
            <a:r>
              <a:rPr b="1" lang="en-US" sz="1200">
                <a:solidFill>
                  <a:schemeClr val="dk1"/>
                </a:solidFill>
                <a:latin typeface="Malgun Gothic"/>
                <a:ea typeface="Malgun Gothic"/>
                <a:cs typeface="Malgun Gothic"/>
                <a:sym typeface="Malgun Gothic"/>
              </a:rPr>
              <a:t>  Score Accuracy : 0.892</a:t>
            </a:r>
            <a:endParaRPr sz="1200"/>
          </a:p>
        </p:txBody>
      </p:sp>
      <p:sp>
        <p:nvSpPr>
          <p:cNvPr id="712" name="Google Shape;712;gc4db8b8fa7_0_574"/>
          <p:cNvSpPr/>
          <p:nvPr/>
        </p:nvSpPr>
        <p:spPr>
          <a:xfrm>
            <a:off x="3768750" y="5486250"/>
            <a:ext cx="1985100" cy="376800"/>
          </a:xfrm>
          <a:prstGeom prst="rect">
            <a:avLst/>
          </a:prstGeom>
          <a:solidFill>
            <a:srgbClr val="F3F3F3"/>
          </a:solidFill>
          <a:ln cap="flat" cmpd="sng" w="9525">
            <a:solidFill>
              <a:srgbClr val="E2E9F6"/>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50000"/>
              </a:lnSpc>
              <a:spcBef>
                <a:spcPts val="1000"/>
              </a:spcBef>
              <a:spcAft>
                <a:spcPts val="0"/>
              </a:spcAft>
              <a:buNone/>
            </a:pPr>
            <a:r>
              <a:rPr b="1" lang="en-US" sz="1200">
                <a:solidFill>
                  <a:schemeClr val="dk1"/>
                </a:solidFill>
                <a:latin typeface="Malgun Gothic"/>
                <a:ea typeface="Malgun Gothic"/>
                <a:cs typeface="Malgun Gothic"/>
                <a:sym typeface="Malgun Gothic"/>
              </a:rPr>
              <a:t>  Score Accuracy : 0.908</a:t>
            </a:r>
            <a:endParaRPr sz="1200"/>
          </a:p>
        </p:txBody>
      </p:sp>
      <p:sp>
        <p:nvSpPr>
          <p:cNvPr id="713" name="Google Shape;713;gc4db8b8fa7_0_574"/>
          <p:cNvSpPr/>
          <p:nvPr/>
        </p:nvSpPr>
        <p:spPr>
          <a:xfrm>
            <a:off x="605238" y="491393"/>
            <a:ext cx="10981500" cy="948600"/>
          </a:xfrm>
          <a:prstGeom prst="rect">
            <a:avLst/>
          </a:prstGeom>
          <a:solidFill>
            <a:srgbClr val="E2E9F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2000">
                <a:solidFill>
                  <a:srgbClr val="757070"/>
                </a:solidFill>
                <a:latin typeface="Malgun Gothic"/>
                <a:ea typeface="Malgun Gothic"/>
                <a:cs typeface="Malgun Gothic"/>
                <a:sym typeface="Malgun Gothic"/>
              </a:rPr>
              <a:t>  </a:t>
            </a:r>
            <a:r>
              <a:rPr b="1" lang="en-US" sz="2000">
                <a:solidFill>
                  <a:srgbClr val="666666"/>
                </a:solidFill>
                <a:latin typeface="Malgun Gothic"/>
                <a:ea typeface="Malgun Gothic"/>
                <a:cs typeface="Malgun Gothic"/>
                <a:sym typeface="Malgun Gothic"/>
              </a:rPr>
              <a:t>정확도를 높이기 위한 여러 시도들</a:t>
            </a:r>
            <a:endParaRPr b="1" sz="2200">
              <a:solidFill>
                <a:srgbClr val="666666"/>
              </a:solidFill>
              <a:latin typeface="Malgun Gothic"/>
              <a:ea typeface="Malgun Gothic"/>
              <a:cs typeface="Malgun Gothic"/>
              <a:sym typeface="Malgun Gothic"/>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7" name="Shape 717"/>
        <p:cNvGrpSpPr/>
        <p:nvPr/>
      </p:nvGrpSpPr>
      <p:grpSpPr>
        <a:xfrm>
          <a:off x="0" y="0"/>
          <a:ext cx="0" cy="0"/>
          <a:chOff x="0" y="0"/>
          <a:chExt cx="0" cy="0"/>
        </a:xfrm>
      </p:grpSpPr>
      <p:sp>
        <p:nvSpPr>
          <p:cNvPr id="718" name="Google Shape;718;gc54b49c44c_1_397"/>
          <p:cNvSpPr/>
          <p:nvPr/>
        </p:nvSpPr>
        <p:spPr>
          <a:xfrm>
            <a:off x="605238" y="491393"/>
            <a:ext cx="10981500" cy="948600"/>
          </a:xfrm>
          <a:prstGeom prst="rect">
            <a:avLst/>
          </a:prstGeom>
          <a:solidFill>
            <a:srgbClr val="E2E9F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2000">
                <a:solidFill>
                  <a:srgbClr val="757070"/>
                </a:solidFill>
                <a:latin typeface="Malgun Gothic"/>
                <a:ea typeface="Malgun Gothic"/>
                <a:cs typeface="Malgun Gothic"/>
                <a:sym typeface="Malgun Gothic"/>
              </a:rPr>
              <a:t>  </a:t>
            </a:r>
            <a:r>
              <a:rPr b="1" lang="en-US" sz="2000">
                <a:solidFill>
                  <a:srgbClr val="666666"/>
                </a:solidFill>
                <a:latin typeface="Malgun Gothic"/>
                <a:ea typeface="Malgun Gothic"/>
                <a:cs typeface="Malgun Gothic"/>
                <a:sym typeface="Malgun Gothic"/>
              </a:rPr>
              <a:t>정확도를 높이기 위한 여러 시도들</a:t>
            </a:r>
            <a:endParaRPr b="1" sz="2200">
              <a:solidFill>
                <a:srgbClr val="666666"/>
              </a:solidFill>
              <a:latin typeface="Malgun Gothic"/>
              <a:ea typeface="Malgun Gothic"/>
              <a:cs typeface="Malgun Gothic"/>
              <a:sym typeface="Malgun Gothic"/>
            </a:endParaRPr>
          </a:p>
        </p:txBody>
      </p:sp>
      <p:pic>
        <p:nvPicPr>
          <p:cNvPr id="719" name="Google Shape;719;gc54b49c44c_1_397"/>
          <p:cNvPicPr preferRelativeResize="0"/>
          <p:nvPr/>
        </p:nvPicPr>
        <p:blipFill rotWithShape="1">
          <a:blip r:embed="rId3">
            <a:alphaModFix/>
          </a:blip>
          <a:srcRect b="15590" l="0" r="0" t="0"/>
          <a:stretch/>
        </p:blipFill>
        <p:spPr>
          <a:xfrm>
            <a:off x="7619850" y="2560273"/>
            <a:ext cx="933450" cy="3111450"/>
          </a:xfrm>
          <a:prstGeom prst="rect">
            <a:avLst/>
          </a:prstGeom>
          <a:noFill/>
          <a:ln>
            <a:noFill/>
          </a:ln>
        </p:spPr>
      </p:pic>
      <p:sp>
        <p:nvSpPr>
          <p:cNvPr id="720" name="Google Shape;720;gc54b49c44c_1_397"/>
          <p:cNvSpPr txBox="1"/>
          <p:nvPr/>
        </p:nvSpPr>
        <p:spPr>
          <a:xfrm>
            <a:off x="8553300" y="3408000"/>
            <a:ext cx="2704800" cy="1416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8000">
                <a:solidFill>
                  <a:srgbClr val="3D85C6"/>
                </a:solidFill>
                <a:latin typeface="Malgun Gothic"/>
                <a:ea typeface="Malgun Gothic"/>
                <a:cs typeface="Malgun Gothic"/>
                <a:sym typeface="Malgun Gothic"/>
              </a:rPr>
              <a:t> 0.92</a:t>
            </a:r>
            <a:endParaRPr b="1" sz="8000">
              <a:solidFill>
                <a:srgbClr val="3D85C6"/>
              </a:solidFill>
              <a:latin typeface="Malgun Gothic"/>
              <a:ea typeface="Malgun Gothic"/>
              <a:cs typeface="Malgun Gothic"/>
              <a:sym typeface="Malgun Gothic"/>
            </a:endParaRPr>
          </a:p>
        </p:txBody>
      </p:sp>
      <p:sp>
        <p:nvSpPr>
          <p:cNvPr id="721" name="Google Shape;721;gc54b49c44c_1_397"/>
          <p:cNvSpPr txBox="1"/>
          <p:nvPr>
            <p:ph idx="1" type="body"/>
          </p:nvPr>
        </p:nvSpPr>
        <p:spPr>
          <a:xfrm>
            <a:off x="605250" y="1990400"/>
            <a:ext cx="6598500" cy="4626000"/>
          </a:xfrm>
          <a:prstGeom prst="rect">
            <a:avLst/>
          </a:prstGeom>
          <a:noFill/>
          <a:ln>
            <a:noFill/>
          </a:ln>
        </p:spPr>
        <p:txBody>
          <a:bodyPr anchorCtr="0" anchor="t" bIns="45700" lIns="91425" spcFirstLastPara="1" rIns="91425" wrap="square" tIns="45700">
            <a:normAutofit lnSpcReduction="20000"/>
          </a:bodyPr>
          <a:lstStyle/>
          <a:p>
            <a:pPr indent="-298450" lvl="0" marL="457200" rtl="0" algn="l">
              <a:lnSpc>
                <a:spcPct val="100000"/>
              </a:lnSpc>
              <a:spcBef>
                <a:spcPts val="0"/>
              </a:spcBef>
              <a:spcAft>
                <a:spcPts val="0"/>
              </a:spcAft>
              <a:buClr>
                <a:srgbClr val="000000"/>
              </a:buClr>
              <a:buSzPts val="1100"/>
              <a:buChar char="●"/>
            </a:pPr>
            <a:r>
              <a:rPr b="1" lang="en-US" sz="2000">
                <a:solidFill>
                  <a:srgbClr val="000000"/>
                </a:solidFill>
                <a:latin typeface="Arial"/>
                <a:ea typeface="Arial"/>
                <a:cs typeface="Arial"/>
                <a:sym typeface="Arial"/>
              </a:rPr>
              <a:t>과적합방지기법</a:t>
            </a:r>
            <a:endParaRPr b="1" sz="2000">
              <a:solidFill>
                <a:srgbClr val="000000"/>
              </a:solidFill>
              <a:latin typeface="Arial"/>
              <a:ea typeface="Arial"/>
              <a:cs typeface="Arial"/>
              <a:sym typeface="Arial"/>
            </a:endParaRPr>
          </a:p>
          <a:p>
            <a:pPr indent="0" lvl="0" marL="914400" rtl="0" algn="l">
              <a:lnSpc>
                <a:spcPct val="100000"/>
              </a:lnSpc>
              <a:spcBef>
                <a:spcPts val="0"/>
              </a:spcBef>
              <a:spcAft>
                <a:spcPts val="0"/>
              </a:spcAft>
              <a:buNone/>
            </a:pPr>
            <a:r>
              <a:t/>
            </a:r>
            <a:endParaRPr b="1" sz="1250">
              <a:solidFill>
                <a:srgbClr val="000000"/>
              </a:solidFill>
              <a:latin typeface="Arial"/>
              <a:ea typeface="Arial"/>
              <a:cs typeface="Arial"/>
              <a:sym typeface="Arial"/>
            </a:endParaRPr>
          </a:p>
          <a:p>
            <a:pPr indent="-50800" lvl="0" marL="685800" rtl="0" algn="l">
              <a:lnSpc>
                <a:spcPct val="150000"/>
              </a:lnSpc>
              <a:spcBef>
                <a:spcPts val="0"/>
              </a:spcBef>
              <a:spcAft>
                <a:spcPts val="0"/>
              </a:spcAft>
              <a:buClr>
                <a:schemeClr val="dk1"/>
              </a:buClr>
              <a:buSzPts val="2380"/>
              <a:buNone/>
            </a:pPr>
            <a:r>
              <a:rPr lang="en-US" sz="1515"/>
              <a:t>- L2규제, 드롭아웃, 배치정규화 사용.</a:t>
            </a:r>
            <a:endParaRPr sz="1515"/>
          </a:p>
          <a:p>
            <a:pPr indent="-50800" lvl="0" marL="685800" rtl="0" algn="l">
              <a:lnSpc>
                <a:spcPct val="150000"/>
              </a:lnSpc>
              <a:spcBef>
                <a:spcPts val="0"/>
              </a:spcBef>
              <a:spcAft>
                <a:spcPts val="0"/>
              </a:spcAft>
              <a:buClr>
                <a:schemeClr val="dk1"/>
              </a:buClr>
              <a:buSzPts val="2380"/>
              <a:buNone/>
            </a:pPr>
            <a:r>
              <a:rPr lang="en-US" sz="1515"/>
              <a:t>- 드롭아웃을 제외하고는 성능향상에 특별한 도움을 주지는 못함.</a:t>
            </a:r>
            <a:endParaRPr sz="1515"/>
          </a:p>
          <a:p>
            <a:pPr indent="0" lvl="0" marL="0" rtl="0" algn="l">
              <a:lnSpc>
                <a:spcPct val="115000"/>
              </a:lnSpc>
              <a:spcBef>
                <a:spcPts val="0"/>
              </a:spcBef>
              <a:spcAft>
                <a:spcPts val="0"/>
              </a:spcAft>
              <a:buClr>
                <a:schemeClr val="dk1"/>
              </a:buClr>
              <a:buSzPts val="2380"/>
              <a:buNone/>
            </a:pPr>
            <a:r>
              <a:t/>
            </a:r>
            <a:endParaRPr sz="1515"/>
          </a:p>
          <a:p>
            <a:pPr indent="0" lvl="0" marL="0" rtl="0" algn="l">
              <a:lnSpc>
                <a:spcPct val="115000"/>
              </a:lnSpc>
              <a:spcBef>
                <a:spcPts val="0"/>
              </a:spcBef>
              <a:spcAft>
                <a:spcPts val="0"/>
              </a:spcAft>
              <a:buClr>
                <a:schemeClr val="dk1"/>
              </a:buClr>
              <a:buSzPts val="2380"/>
              <a:buNone/>
            </a:pPr>
            <a:r>
              <a:t/>
            </a:r>
            <a:endParaRPr sz="1515"/>
          </a:p>
          <a:p>
            <a:pPr indent="0" lvl="0" marL="0" rtl="0" algn="l">
              <a:lnSpc>
                <a:spcPct val="115000"/>
              </a:lnSpc>
              <a:spcBef>
                <a:spcPts val="0"/>
              </a:spcBef>
              <a:spcAft>
                <a:spcPts val="0"/>
              </a:spcAft>
              <a:buClr>
                <a:schemeClr val="dk1"/>
              </a:buClr>
              <a:buSzPts val="2380"/>
              <a:buNone/>
            </a:pPr>
            <a:r>
              <a:t/>
            </a:r>
            <a:endParaRPr sz="1515"/>
          </a:p>
          <a:p>
            <a:pPr indent="0" lvl="0" marL="0" rtl="0" algn="l">
              <a:lnSpc>
                <a:spcPct val="115000"/>
              </a:lnSpc>
              <a:spcBef>
                <a:spcPts val="0"/>
              </a:spcBef>
              <a:spcAft>
                <a:spcPts val="0"/>
              </a:spcAft>
              <a:buClr>
                <a:schemeClr val="dk1"/>
              </a:buClr>
              <a:buSzPts val="2380"/>
              <a:buNone/>
            </a:pPr>
            <a:r>
              <a:t/>
            </a:r>
            <a:endParaRPr sz="1515"/>
          </a:p>
          <a:p>
            <a:pPr indent="-298450" lvl="0" marL="457200" rtl="0" algn="l">
              <a:lnSpc>
                <a:spcPct val="100000"/>
              </a:lnSpc>
              <a:spcBef>
                <a:spcPts val="0"/>
              </a:spcBef>
              <a:spcAft>
                <a:spcPts val="0"/>
              </a:spcAft>
              <a:buClr>
                <a:schemeClr val="dk1"/>
              </a:buClr>
              <a:buSzPts val="1100"/>
              <a:buChar char="●"/>
            </a:pPr>
            <a:r>
              <a:rPr b="1" lang="en-US" sz="2000">
                <a:latin typeface="Arial"/>
                <a:ea typeface="Arial"/>
                <a:cs typeface="Arial"/>
                <a:sym typeface="Arial"/>
              </a:rPr>
              <a:t>CNN1D 모델 도입</a:t>
            </a:r>
            <a:endParaRPr b="1" sz="2000">
              <a:latin typeface="Arial"/>
              <a:ea typeface="Arial"/>
              <a:cs typeface="Arial"/>
              <a:sym typeface="Arial"/>
            </a:endParaRPr>
          </a:p>
          <a:p>
            <a:pPr indent="0" lvl="0" marL="914400" rtl="0" algn="l">
              <a:lnSpc>
                <a:spcPct val="100000"/>
              </a:lnSpc>
              <a:spcBef>
                <a:spcPts val="0"/>
              </a:spcBef>
              <a:spcAft>
                <a:spcPts val="0"/>
              </a:spcAft>
              <a:buNone/>
            </a:pPr>
            <a:r>
              <a:t/>
            </a:r>
            <a:endParaRPr b="1" sz="1150">
              <a:latin typeface="Arial"/>
              <a:ea typeface="Arial"/>
              <a:cs typeface="Arial"/>
              <a:sym typeface="Arial"/>
            </a:endParaRPr>
          </a:p>
          <a:p>
            <a:pPr indent="-50800" lvl="0" marL="685800" rtl="0" algn="l">
              <a:lnSpc>
                <a:spcPct val="115000"/>
              </a:lnSpc>
              <a:spcBef>
                <a:spcPts val="0"/>
              </a:spcBef>
              <a:spcAft>
                <a:spcPts val="0"/>
              </a:spcAft>
              <a:buClr>
                <a:schemeClr val="dk1"/>
              </a:buClr>
              <a:buSzPts val="2380"/>
              <a:buNone/>
            </a:pPr>
            <a:r>
              <a:rPr lang="en-US" sz="1515"/>
              <a:t>- CNN1D 모델은 굉장히 단순함에도 준수한 성능을 보임.</a:t>
            </a:r>
            <a:endParaRPr sz="1515"/>
          </a:p>
          <a:p>
            <a:pPr indent="0" lvl="0" marL="0" rtl="0" algn="l">
              <a:lnSpc>
                <a:spcPct val="115000"/>
              </a:lnSpc>
              <a:spcBef>
                <a:spcPts val="0"/>
              </a:spcBef>
              <a:spcAft>
                <a:spcPts val="0"/>
              </a:spcAft>
              <a:buClr>
                <a:schemeClr val="dk1"/>
              </a:buClr>
              <a:buSzPts val="2380"/>
              <a:buNone/>
            </a:pPr>
            <a:r>
              <a:t/>
            </a:r>
            <a:endParaRPr sz="1515"/>
          </a:p>
          <a:p>
            <a:pPr indent="0" lvl="0" marL="0" rtl="0" algn="l">
              <a:lnSpc>
                <a:spcPct val="115000"/>
              </a:lnSpc>
              <a:spcBef>
                <a:spcPts val="0"/>
              </a:spcBef>
              <a:spcAft>
                <a:spcPts val="0"/>
              </a:spcAft>
              <a:buClr>
                <a:schemeClr val="dk1"/>
              </a:buClr>
              <a:buSzPts val="2380"/>
              <a:buNone/>
            </a:pPr>
            <a:r>
              <a:t/>
            </a:r>
            <a:endParaRPr sz="1515"/>
          </a:p>
          <a:p>
            <a:pPr indent="0" lvl="0" marL="0" rtl="0" algn="l">
              <a:lnSpc>
                <a:spcPct val="115000"/>
              </a:lnSpc>
              <a:spcBef>
                <a:spcPts val="0"/>
              </a:spcBef>
              <a:spcAft>
                <a:spcPts val="0"/>
              </a:spcAft>
              <a:buClr>
                <a:schemeClr val="dk1"/>
              </a:buClr>
              <a:buSzPts val="2380"/>
              <a:buNone/>
            </a:pPr>
            <a:r>
              <a:t/>
            </a:r>
            <a:endParaRPr sz="1515"/>
          </a:p>
          <a:p>
            <a:pPr indent="0" lvl="0" marL="0" rtl="0" algn="l">
              <a:lnSpc>
                <a:spcPct val="115000"/>
              </a:lnSpc>
              <a:spcBef>
                <a:spcPts val="0"/>
              </a:spcBef>
              <a:spcAft>
                <a:spcPts val="0"/>
              </a:spcAft>
              <a:buClr>
                <a:schemeClr val="dk1"/>
              </a:buClr>
              <a:buSzPts val="2380"/>
              <a:buNone/>
            </a:pPr>
            <a:r>
              <a:t/>
            </a:r>
            <a:endParaRPr sz="1515"/>
          </a:p>
          <a:p>
            <a:pPr indent="0" lvl="0" marL="0" rtl="0" algn="l">
              <a:lnSpc>
                <a:spcPct val="115000"/>
              </a:lnSpc>
              <a:spcBef>
                <a:spcPts val="0"/>
              </a:spcBef>
              <a:spcAft>
                <a:spcPts val="0"/>
              </a:spcAft>
              <a:buClr>
                <a:schemeClr val="dk1"/>
              </a:buClr>
              <a:buSzPts val="2380"/>
              <a:buNone/>
            </a:pPr>
            <a:r>
              <a:t/>
            </a:r>
            <a:endParaRPr sz="1515"/>
          </a:p>
          <a:p>
            <a:pPr indent="-298450" lvl="0" marL="457200" rtl="0" algn="l">
              <a:lnSpc>
                <a:spcPct val="100000"/>
              </a:lnSpc>
              <a:spcBef>
                <a:spcPts val="0"/>
              </a:spcBef>
              <a:spcAft>
                <a:spcPts val="0"/>
              </a:spcAft>
              <a:buClr>
                <a:schemeClr val="dk1"/>
              </a:buClr>
              <a:buSzPts val="1100"/>
              <a:buChar char="●"/>
            </a:pPr>
            <a:r>
              <a:rPr b="1" lang="en-US" sz="2000">
                <a:latin typeface="Arial"/>
                <a:ea typeface="Arial"/>
                <a:cs typeface="Arial"/>
                <a:sym typeface="Arial"/>
              </a:rPr>
              <a:t>LSTM과 CNN1D 병렬</a:t>
            </a:r>
            <a:endParaRPr b="1" sz="2000">
              <a:latin typeface="Arial"/>
              <a:ea typeface="Arial"/>
              <a:cs typeface="Arial"/>
              <a:sym typeface="Arial"/>
            </a:endParaRPr>
          </a:p>
          <a:p>
            <a:pPr indent="0" lvl="0" marL="914400" rtl="0" algn="l">
              <a:lnSpc>
                <a:spcPct val="100000"/>
              </a:lnSpc>
              <a:spcBef>
                <a:spcPts val="0"/>
              </a:spcBef>
              <a:spcAft>
                <a:spcPts val="0"/>
              </a:spcAft>
              <a:buNone/>
            </a:pPr>
            <a:r>
              <a:t/>
            </a:r>
            <a:endParaRPr b="1" sz="1000">
              <a:latin typeface="Arial"/>
              <a:ea typeface="Arial"/>
              <a:cs typeface="Arial"/>
              <a:sym typeface="Arial"/>
            </a:endParaRPr>
          </a:p>
          <a:p>
            <a:pPr indent="-50800" lvl="0" marL="228600" rtl="0" algn="l">
              <a:lnSpc>
                <a:spcPct val="115000"/>
              </a:lnSpc>
              <a:spcBef>
                <a:spcPts val="0"/>
              </a:spcBef>
              <a:spcAft>
                <a:spcPts val="0"/>
              </a:spcAft>
              <a:buNone/>
            </a:pPr>
            <a:r>
              <a:rPr lang="en-US" sz="1515"/>
              <a:t>       - LSTM과 CNN1D를 병렬로 쌓아 하나의 모델을 구성.</a:t>
            </a:r>
            <a:endParaRPr b="1" sz="1835">
              <a:latin typeface="Arial"/>
              <a:ea typeface="Arial"/>
              <a:cs typeface="Arial"/>
              <a:sym typeface="Arial"/>
            </a:endParaRPr>
          </a:p>
          <a:p>
            <a:pPr indent="-50800" lvl="0" marL="228600" rtl="0" algn="l">
              <a:lnSpc>
                <a:spcPct val="115000"/>
              </a:lnSpc>
              <a:spcBef>
                <a:spcPts val="0"/>
              </a:spcBef>
              <a:spcAft>
                <a:spcPts val="0"/>
              </a:spcAft>
              <a:buClr>
                <a:schemeClr val="dk1"/>
              </a:buClr>
              <a:buSzPts val="2380"/>
              <a:buNone/>
            </a:pPr>
            <a:r>
              <a:t/>
            </a:r>
            <a:endParaRPr sz="1515"/>
          </a:p>
        </p:txBody>
      </p:sp>
      <p:sp>
        <p:nvSpPr>
          <p:cNvPr id="722" name="Google Shape;722;gc54b49c44c_1_397"/>
          <p:cNvSpPr/>
          <p:nvPr/>
        </p:nvSpPr>
        <p:spPr>
          <a:xfrm>
            <a:off x="3391125" y="3764225"/>
            <a:ext cx="2036100" cy="376800"/>
          </a:xfrm>
          <a:prstGeom prst="rect">
            <a:avLst/>
          </a:prstGeom>
          <a:solidFill>
            <a:srgbClr val="F3F3F3"/>
          </a:solidFill>
          <a:ln cap="flat" cmpd="sng" w="9525">
            <a:solidFill>
              <a:srgbClr val="E2E9F6"/>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50000"/>
              </a:lnSpc>
              <a:spcBef>
                <a:spcPts val="1000"/>
              </a:spcBef>
              <a:spcAft>
                <a:spcPts val="0"/>
              </a:spcAft>
              <a:buNone/>
            </a:pPr>
            <a:r>
              <a:rPr b="1" lang="en-US" sz="1200">
                <a:solidFill>
                  <a:schemeClr val="dk1"/>
                </a:solidFill>
                <a:latin typeface="Malgun Gothic"/>
                <a:ea typeface="Malgun Gothic"/>
                <a:cs typeface="Malgun Gothic"/>
                <a:sym typeface="Malgun Gothic"/>
              </a:rPr>
              <a:t>  Score Accuracy : 0.904</a:t>
            </a:r>
            <a:endParaRPr sz="1200"/>
          </a:p>
        </p:txBody>
      </p:sp>
      <p:sp>
        <p:nvSpPr>
          <p:cNvPr id="723" name="Google Shape;723;gc54b49c44c_1_397"/>
          <p:cNvSpPr/>
          <p:nvPr/>
        </p:nvSpPr>
        <p:spPr>
          <a:xfrm>
            <a:off x="3161700" y="1910800"/>
            <a:ext cx="1985100" cy="376800"/>
          </a:xfrm>
          <a:prstGeom prst="rect">
            <a:avLst/>
          </a:prstGeom>
          <a:solidFill>
            <a:srgbClr val="F3F3F3"/>
          </a:solidFill>
          <a:ln cap="flat" cmpd="sng" w="9525">
            <a:solidFill>
              <a:srgbClr val="E2E9F6"/>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50000"/>
              </a:lnSpc>
              <a:spcBef>
                <a:spcPts val="1000"/>
              </a:spcBef>
              <a:spcAft>
                <a:spcPts val="0"/>
              </a:spcAft>
              <a:buNone/>
            </a:pPr>
            <a:r>
              <a:rPr b="1" lang="en-US" sz="1200">
                <a:solidFill>
                  <a:schemeClr val="dk1"/>
                </a:solidFill>
                <a:latin typeface="Malgun Gothic"/>
                <a:ea typeface="Malgun Gothic"/>
                <a:cs typeface="Malgun Gothic"/>
                <a:sym typeface="Malgun Gothic"/>
              </a:rPr>
              <a:t>  Score Accuracy : 0.892</a:t>
            </a:r>
            <a:endParaRPr sz="1200"/>
          </a:p>
        </p:txBody>
      </p:sp>
      <p:sp>
        <p:nvSpPr>
          <p:cNvPr id="724" name="Google Shape;724;gc54b49c44c_1_397"/>
          <p:cNvSpPr/>
          <p:nvPr/>
        </p:nvSpPr>
        <p:spPr>
          <a:xfrm>
            <a:off x="3768750" y="5486250"/>
            <a:ext cx="1985100" cy="376800"/>
          </a:xfrm>
          <a:prstGeom prst="rect">
            <a:avLst/>
          </a:prstGeom>
          <a:solidFill>
            <a:srgbClr val="F3F3F3"/>
          </a:solidFill>
          <a:ln cap="flat" cmpd="sng" w="9525">
            <a:solidFill>
              <a:srgbClr val="E2E9F6"/>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50000"/>
              </a:lnSpc>
              <a:spcBef>
                <a:spcPts val="1000"/>
              </a:spcBef>
              <a:spcAft>
                <a:spcPts val="0"/>
              </a:spcAft>
              <a:buNone/>
            </a:pPr>
            <a:r>
              <a:rPr b="1" lang="en-US" sz="1200">
                <a:solidFill>
                  <a:schemeClr val="dk1"/>
                </a:solidFill>
                <a:latin typeface="Malgun Gothic"/>
                <a:ea typeface="Malgun Gothic"/>
                <a:cs typeface="Malgun Gothic"/>
                <a:sym typeface="Malgun Gothic"/>
              </a:rPr>
              <a:t>  Score Accuracy : 0.908</a:t>
            </a:r>
            <a:endParaRPr sz="1200"/>
          </a:p>
        </p:txBody>
      </p:sp>
      <p:pic>
        <p:nvPicPr>
          <p:cNvPr id="725" name="Google Shape;725;gc54b49c44c_1_397"/>
          <p:cNvPicPr preferRelativeResize="0"/>
          <p:nvPr/>
        </p:nvPicPr>
        <p:blipFill>
          <a:blip r:embed="rId4">
            <a:alphaModFix/>
          </a:blip>
          <a:stretch>
            <a:fillRect/>
          </a:stretch>
        </p:blipFill>
        <p:spPr>
          <a:xfrm>
            <a:off x="9150950" y="2092250"/>
            <a:ext cx="1671975" cy="1671975"/>
          </a:xfrm>
          <a:prstGeom prst="rect">
            <a:avLst/>
          </a:prstGeom>
          <a:noFill/>
          <a:ln>
            <a:noFill/>
          </a:ln>
        </p:spPr>
      </p:pic>
      <p:sp>
        <p:nvSpPr>
          <p:cNvPr id="726" name="Google Shape;726;gc54b49c44c_1_397"/>
          <p:cNvSpPr txBox="1"/>
          <p:nvPr/>
        </p:nvSpPr>
        <p:spPr>
          <a:xfrm>
            <a:off x="7528225" y="3166925"/>
            <a:ext cx="1493400" cy="1723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0000">
                <a:solidFill>
                  <a:srgbClr val="3D85C6"/>
                </a:solidFill>
                <a:latin typeface="Malgun Gothic"/>
                <a:ea typeface="Malgun Gothic"/>
                <a:cs typeface="Malgun Gothic"/>
                <a:sym typeface="Malgun Gothic"/>
              </a:rPr>
              <a:t>&lt;</a:t>
            </a:r>
            <a:endParaRPr b="1" sz="10000">
              <a:solidFill>
                <a:srgbClr val="3D85C6"/>
              </a:solidFill>
              <a:latin typeface="Malgun Gothic"/>
              <a:ea typeface="Malgun Gothic"/>
              <a:cs typeface="Malgun Gothic"/>
              <a:sym typeface="Malgun Gothic"/>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0" name="Shape 730"/>
        <p:cNvGrpSpPr/>
        <p:nvPr/>
      </p:nvGrpSpPr>
      <p:grpSpPr>
        <a:xfrm>
          <a:off x="0" y="0"/>
          <a:ext cx="0" cy="0"/>
          <a:chOff x="0" y="0"/>
          <a:chExt cx="0" cy="0"/>
        </a:xfrm>
      </p:grpSpPr>
      <p:pic>
        <p:nvPicPr>
          <p:cNvPr id="731" name="Google Shape;731;gc4db8b8fa7_0_615"/>
          <p:cNvPicPr preferRelativeResize="0"/>
          <p:nvPr/>
        </p:nvPicPr>
        <p:blipFill rotWithShape="1">
          <a:blip r:embed="rId3">
            <a:alphaModFix/>
          </a:blip>
          <a:srcRect b="0" l="0" r="11637" t="18929"/>
          <a:stretch/>
        </p:blipFill>
        <p:spPr>
          <a:xfrm>
            <a:off x="7259850" y="772725"/>
            <a:ext cx="4677349" cy="5312549"/>
          </a:xfrm>
          <a:prstGeom prst="rect">
            <a:avLst/>
          </a:prstGeom>
          <a:noFill/>
          <a:ln>
            <a:noFill/>
          </a:ln>
        </p:spPr>
      </p:pic>
      <p:pic>
        <p:nvPicPr>
          <p:cNvPr id="732" name="Google Shape;732;gc4db8b8fa7_0_615"/>
          <p:cNvPicPr preferRelativeResize="0"/>
          <p:nvPr/>
        </p:nvPicPr>
        <p:blipFill>
          <a:blip r:embed="rId4">
            <a:alphaModFix/>
          </a:blip>
          <a:stretch>
            <a:fillRect/>
          </a:stretch>
        </p:blipFill>
        <p:spPr>
          <a:xfrm>
            <a:off x="249350" y="491050"/>
            <a:ext cx="6474700" cy="6029100"/>
          </a:xfrm>
          <a:prstGeom prst="rect">
            <a:avLst/>
          </a:prstGeom>
          <a:noFill/>
          <a:ln>
            <a:noFill/>
          </a:ln>
        </p:spPr>
      </p:pic>
      <p:pic>
        <p:nvPicPr>
          <p:cNvPr id="733" name="Google Shape;733;gc4db8b8fa7_0_615"/>
          <p:cNvPicPr preferRelativeResize="0"/>
          <p:nvPr/>
        </p:nvPicPr>
        <p:blipFill rotWithShape="1">
          <a:blip r:embed="rId3">
            <a:alphaModFix/>
          </a:blip>
          <a:srcRect b="79429" l="53718" r="0" t="1639"/>
          <a:stretch/>
        </p:blipFill>
        <p:spPr>
          <a:xfrm>
            <a:off x="4051550" y="152400"/>
            <a:ext cx="2449875" cy="1240626"/>
          </a:xfrm>
          <a:prstGeom prst="rect">
            <a:avLst/>
          </a:prstGeom>
          <a:noFill/>
          <a:ln>
            <a:noFill/>
          </a:ln>
        </p:spPr>
      </p:pic>
      <p:sp>
        <p:nvSpPr>
          <p:cNvPr id="734" name="Google Shape;734;gc4db8b8fa7_0_615"/>
          <p:cNvSpPr txBox="1"/>
          <p:nvPr/>
        </p:nvSpPr>
        <p:spPr>
          <a:xfrm>
            <a:off x="12192000" y="5146525"/>
            <a:ext cx="7715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Malgun Gothic"/>
                <a:ea typeface="Malgun Gothic"/>
                <a:cs typeface="Malgun Gothic"/>
                <a:sym typeface="Malgun Gothic"/>
              </a:rPr>
              <a:t>장난입니다ㅎ</a:t>
            </a:r>
            <a:endParaRPr>
              <a:latin typeface="Malgun Gothic"/>
              <a:ea typeface="Malgun Gothic"/>
              <a:cs typeface="Malgun Gothic"/>
              <a:sym typeface="Malgun Gothic"/>
            </a:endParaRPr>
          </a:p>
        </p:txBody>
      </p:sp>
      <p:sp>
        <p:nvSpPr>
          <p:cNvPr id="735" name="Google Shape;735;gc4db8b8fa7_0_615"/>
          <p:cNvSpPr txBox="1"/>
          <p:nvPr/>
        </p:nvSpPr>
        <p:spPr>
          <a:xfrm>
            <a:off x="12192000" y="5860850"/>
            <a:ext cx="19299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Malgun Gothic"/>
                <a:ea typeface="Malgun Gothic"/>
                <a:cs typeface="Malgun Gothic"/>
                <a:sym typeface="Malgun Gothic"/>
              </a:rPr>
              <a:t>ㅋㅋㅋㅋㅋㅋㅋㅋㅋ꼭 발표때 넣어요</a:t>
            </a:r>
            <a:endParaRPr>
              <a:latin typeface="Malgun Gothic"/>
              <a:ea typeface="Malgun Gothic"/>
              <a:cs typeface="Malgun Gothic"/>
              <a:sym typeface="Malgun Gothic"/>
            </a:endParaRPr>
          </a:p>
          <a:p>
            <a:pPr indent="0" lvl="0" marL="0" rtl="0" algn="l">
              <a:spcBef>
                <a:spcPts val="0"/>
              </a:spcBef>
              <a:spcAft>
                <a:spcPts val="0"/>
              </a:spcAft>
              <a:buNone/>
            </a:pPr>
            <a:r>
              <a:rPr lang="en-US">
                <a:latin typeface="Malgun Gothic"/>
                <a:ea typeface="Malgun Gothic"/>
                <a:cs typeface="Malgun Gothic"/>
                <a:sym typeface="Malgun Gothic"/>
              </a:rPr>
              <a:t>2222222222</a:t>
            </a:r>
            <a:endParaRPr>
              <a:latin typeface="Malgun Gothic"/>
              <a:ea typeface="Malgun Gothic"/>
              <a:cs typeface="Malgun Gothic"/>
              <a:sym typeface="Malgun Gothic"/>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9" name="Shape 739"/>
        <p:cNvGrpSpPr/>
        <p:nvPr/>
      </p:nvGrpSpPr>
      <p:grpSpPr>
        <a:xfrm>
          <a:off x="0" y="0"/>
          <a:ext cx="0" cy="0"/>
          <a:chOff x="0" y="0"/>
          <a:chExt cx="0" cy="0"/>
        </a:xfrm>
      </p:grpSpPr>
      <p:sp>
        <p:nvSpPr>
          <p:cNvPr id="740" name="Google Shape;740;gc54b49c44c_1_432"/>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Malgun Gothic"/>
              <a:buNone/>
            </a:pPr>
            <a:r>
              <a:rPr lang="en-US"/>
              <a:t>프로젝트 배경</a:t>
            </a:r>
            <a:endParaRPr/>
          </a:p>
        </p:txBody>
      </p:sp>
      <p:sp>
        <p:nvSpPr>
          <p:cNvPr id="741" name="Google Shape;741;gc54b49c44c_1_432"/>
          <p:cNvSpPr/>
          <p:nvPr/>
        </p:nvSpPr>
        <p:spPr>
          <a:xfrm>
            <a:off x="605238" y="365125"/>
            <a:ext cx="10981500" cy="6127800"/>
          </a:xfrm>
          <a:prstGeom prst="rect">
            <a:avLst/>
          </a:prstGeom>
          <a:solidFill>
            <a:srgbClr val="EDF2F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Malgun Gothic"/>
              <a:ea typeface="Malgun Gothic"/>
              <a:cs typeface="Malgun Gothic"/>
              <a:sym typeface="Malgun Gothic"/>
            </a:endParaRPr>
          </a:p>
        </p:txBody>
      </p:sp>
      <p:sp>
        <p:nvSpPr>
          <p:cNvPr id="742" name="Google Shape;742;gc54b49c44c_1_432"/>
          <p:cNvSpPr txBox="1"/>
          <p:nvPr/>
        </p:nvSpPr>
        <p:spPr>
          <a:xfrm>
            <a:off x="2993250" y="2828475"/>
            <a:ext cx="6205500" cy="677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3200">
                <a:solidFill>
                  <a:srgbClr val="666666"/>
                </a:solidFill>
                <a:latin typeface="Malgun Gothic"/>
                <a:ea typeface="Malgun Gothic"/>
                <a:cs typeface="Malgun Gothic"/>
                <a:sym typeface="Malgun Gothic"/>
              </a:rPr>
              <a:t>Pre-Trained Word Embedding</a:t>
            </a:r>
            <a:endParaRPr b="1" sz="6200">
              <a:latin typeface="Malgun Gothic"/>
              <a:ea typeface="Malgun Gothic"/>
              <a:cs typeface="Malgun Gothic"/>
              <a:sym typeface="Malgun Gothic"/>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gc52798a3af_0_1"/>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b="1" lang="en-US"/>
              <a:t>  </a:t>
            </a:r>
            <a:r>
              <a:rPr b="1" lang="en-US">
                <a:solidFill>
                  <a:srgbClr val="666666"/>
                </a:solidFill>
              </a:rPr>
              <a:t> 팀 소개</a:t>
            </a:r>
            <a:r>
              <a:rPr lang="en-US">
                <a:solidFill>
                  <a:srgbClr val="666666"/>
                </a:solidFill>
              </a:rPr>
              <a:t> </a:t>
            </a:r>
            <a:endParaRPr>
              <a:solidFill>
                <a:srgbClr val="666666"/>
              </a:solidFill>
            </a:endParaRPr>
          </a:p>
        </p:txBody>
      </p:sp>
      <p:sp>
        <p:nvSpPr>
          <p:cNvPr id="114" name="Google Shape;114;gc52798a3af_0_1"/>
          <p:cNvSpPr txBox="1"/>
          <p:nvPr>
            <p:ph idx="1" type="body"/>
          </p:nvPr>
        </p:nvSpPr>
        <p:spPr>
          <a:xfrm>
            <a:off x="838200" y="1825625"/>
            <a:ext cx="10515600" cy="4351200"/>
          </a:xfrm>
          <a:prstGeom prst="rect">
            <a:avLst/>
          </a:prstGeom>
        </p:spPr>
        <p:txBody>
          <a:bodyPr anchorCtr="0" anchor="t" bIns="45700" lIns="91425" spcFirstLastPara="1" rIns="91425" wrap="square" tIns="45700">
            <a:normAutofit/>
          </a:bodyPr>
          <a:lstStyle/>
          <a:p>
            <a:pPr indent="-450850" lvl="0" marL="457200" rtl="0" algn="l">
              <a:spcBef>
                <a:spcPts val="1000"/>
              </a:spcBef>
              <a:spcAft>
                <a:spcPts val="0"/>
              </a:spcAft>
              <a:buSzPts val="3500"/>
              <a:buChar char="●"/>
            </a:pPr>
            <a:r>
              <a:rPr b="1" lang="en-US" sz="3500"/>
              <a:t>Emo-ing</a:t>
            </a:r>
            <a:endParaRPr b="1" sz="3500"/>
          </a:p>
          <a:p>
            <a:pPr indent="0" lvl="0" marL="0" rtl="0" algn="l">
              <a:spcBef>
                <a:spcPts val="1000"/>
              </a:spcBef>
              <a:spcAft>
                <a:spcPts val="0"/>
              </a:spcAft>
              <a:buNone/>
            </a:pPr>
            <a:r>
              <a:t/>
            </a:r>
            <a:endParaRPr b="1" sz="3500"/>
          </a:p>
          <a:p>
            <a:pPr indent="-450850" lvl="0" marL="457200" rtl="0" algn="l">
              <a:spcBef>
                <a:spcPts val="1000"/>
              </a:spcBef>
              <a:spcAft>
                <a:spcPts val="0"/>
              </a:spcAft>
              <a:buSzPts val="3500"/>
              <a:buChar char="●"/>
            </a:pPr>
            <a:r>
              <a:rPr b="1" lang="en-US" sz="3500"/>
              <a:t>팀원</a:t>
            </a:r>
            <a:endParaRPr b="1" sz="3500"/>
          </a:p>
          <a:p>
            <a:pPr indent="0" lvl="0" marL="0" rtl="0" algn="l">
              <a:spcBef>
                <a:spcPts val="1000"/>
              </a:spcBef>
              <a:spcAft>
                <a:spcPts val="0"/>
              </a:spcAft>
              <a:buNone/>
            </a:pPr>
            <a:r>
              <a:rPr b="1" lang="en-US" sz="3500"/>
              <a:t>	김다희 박정은 임종현 전현규 최유경</a:t>
            </a:r>
            <a:endParaRPr b="1" sz="3500"/>
          </a:p>
        </p:txBody>
      </p:sp>
      <p:sp>
        <p:nvSpPr>
          <p:cNvPr id="115" name="Google Shape;115;gc52798a3af_0_1"/>
          <p:cNvSpPr/>
          <p:nvPr/>
        </p:nvSpPr>
        <p:spPr>
          <a:xfrm>
            <a:off x="512298" y="592072"/>
            <a:ext cx="846600" cy="871800"/>
          </a:xfrm>
          <a:prstGeom prst="flowChartConnector">
            <a:avLst/>
          </a:prstGeom>
          <a:solidFill>
            <a:srgbClr val="BFD0E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3100">
                <a:solidFill>
                  <a:schemeClr val="lt1"/>
                </a:solidFill>
                <a:latin typeface="Malgun Gothic"/>
                <a:ea typeface="Malgun Gothic"/>
                <a:cs typeface="Malgun Gothic"/>
                <a:sym typeface="Malgun Gothic"/>
              </a:rPr>
              <a:t>1</a:t>
            </a:r>
            <a:endParaRPr b="0" i="0" sz="3100" u="none" cap="none" strike="noStrike">
              <a:solidFill>
                <a:schemeClr val="lt1"/>
              </a:solidFill>
              <a:latin typeface="Malgun Gothic"/>
              <a:ea typeface="Malgun Gothic"/>
              <a:cs typeface="Malgun Gothic"/>
              <a:sym typeface="Malgun Gothic"/>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6" name="Shape 746"/>
        <p:cNvGrpSpPr/>
        <p:nvPr/>
      </p:nvGrpSpPr>
      <p:grpSpPr>
        <a:xfrm>
          <a:off x="0" y="0"/>
          <a:ext cx="0" cy="0"/>
          <a:chOff x="0" y="0"/>
          <a:chExt cx="0" cy="0"/>
        </a:xfrm>
      </p:grpSpPr>
      <p:sp>
        <p:nvSpPr>
          <p:cNvPr id="747" name="Google Shape;747;gc54b49c44c_1_306"/>
          <p:cNvSpPr/>
          <p:nvPr/>
        </p:nvSpPr>
        <p:spPr>
          <a:xfrm>
            <a:off x="605238" y="499518"/>
            <a:ext cx="10981500" cy="948600"/>
          </a:xfrm>
          <a:prstGeom prst="rect">
            <a:avLst/>
          </a:prstGeom>
          <a:solidFill>
            <a:srgbClr val="E2E9F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n-US" sz="1800" u="none" cap="none" strike="noStrike">
                <a:solidFill>
                  <a:srgbClr val="757070"/>
                </a:solidFill>
                <a:latin typeface="Malgun Gothic"/>
                <a:ea typeface="Malgun Gothic"/>
                <a:cs typeface="Malgun Gothic"/>
                <a:sym typeface="Malgun Gothic"/>
              </a:rPr>
              <a:t>  </a:t>
            </a:r>
            <a:endParaRPr/>
          </a:p>
          <a:p>
            <a:pPr indent="0" lvl="0" marL="0" marR="0" rtl="0" algn="l">
              <a:spcBef>
                <a:spcPts val="0"/>
              </a:spcBef>
              <a:spcAft>
                <a:spcPts val="0"/>
              </a:spcAft>
              <a:buNone/>
            </a:pPr>
            <a:r>
              <a:rPr lang="en-US" sz="1800">
                <a:solidFill>
                  <a:srgbClr val="757070"/>
                </a:solidFill>
                <a:latin typeface="Malgun Gothic"/>
                <a:ea typeface="Malgun Gothic"/>
                <a:cs typeface="Malgun Gothic"/>
                <a:sym typeface="Malgun Gothic"/>
              </a:rPr>
              <a:t>  </a:t>
            </a:r>
            <a:r>
              <a:rPr b="1" lang="en-US" sz="2000">
                <a:solidFill>
                  <a:srgbClr val="666666"/>
                </a:solidFill>
                <a:latin typeface="Malgun Gothic"/>
                <a:ea typeface="Malgun Gothic"/>
                <a:cs typeface="Malgun Gothic"/>
                <a:sym typeface="Malgun Gothic"/>
              </a:rPr>
              <a:t>Pre-Trained Word Embedding : GloVe</a:t>
            </a:r>
            <a:endParaRPr b="1" sz="2000">
              <a:solidFill>
                <a:srgbClr val="666666"/>
              </a:solidFill>
              <a:latin typeface="Malgun Gothic"/>
              <a:ea typeface="Malgun Gothic"/>
              <a:cs typeface="Malgun Gothic"/>
              <a:sym typeface="Malgun Gothic"/>
            </a:endParaRPr>
          </a:p>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748" name="Google Shape;748;gc54b49c44c_1_306"/>
          <p:cNvSpPr txBox="1"/>
          <p:nvPr>
            <p:ph idx="1" type="body"/>
          </p:nvPr>
        </p:nvSpPr>
        <p:spPr>
          <a:xfrm>
            <a:off x="605250" y="1832575"/>
            <a:ext cx="10515600" cy="4174200"/>
          </a:xfrm>
          <a:prstGeom prst="rect">
            <a:avLst/>
          </a:prstGeom>
          <a:noFill/>
          <a:ln>
            <a:noFill/>
          </a:ln>
        </p:spPr>
        <p:txBody>
          <a:bodyPr anchorCtr="0" anchor="t" bIns="45700" lIns="91425" spcFirstLastPara="1" rIns="91425" wrap="square" tIns="45700">
            <a:normAutofit/>
          </a:bodyPr>
          <a:lstStyle/>
          <a:p>
            <a:pPr indent="0" lvl="0" marL="0" rtl="0" algn="l">
              <a:lnSpc>
                <a:spcPct val="115000"/>
              </a:lnSpc>
              <a:spcBef>
                <a:spcPts val="0"/>
              </a:spcBef>
              <a:spcAft>
                <a:spcPts val="0"/>
              </a:spcAft>
              <a:buClr>
                <a:schemeClr val="dk1"/>
              </a:buClr>
              <a:buSzPts val="2800"/>
              <a:buNone/>
            </a:pPr>
            <a:r>
              <a:t/>
            </a:r>
            <a:endParaRPr sz="1600"/>
          </a:p>
          <a:p>
            <a:pPr indent="-342900" lvl="0" marL="457200" rtl="0" algn="l">
              <a:lnSpc>
                <a:spcPct val="115000"/>
              </a:lnSpc>
              <a:spcBef>
                <a:spcPts val="0"/>
              </a:spcBef>
              <a:spcAft>
                <a:spcPts val="0"/>
              </a:spcAft>
              <a:buSzPts val="1800"/>
              <a:buChar char="•"/>
            </a:pPr>
            <a:r>
              <a:rPr b="1" lang="en-US" sz="1800"/>
              <a:t>Pre-Trained GloVe 활용. </a:t>
            </a:r>
            <a:endParaRPr sz="1400">
              <a:highlight>
                <a:srgbClr val="FFFFFF"/>
              </a:highlight>
            </a:endParaRPr>
          </a:p>
          <a:p>
            <a:pPr indent="0" lvl="0" marL="457200" rtl="0" algn="l">
              <a:lnSpc>
                <a:spcPct val="115000"/>
              </a:lnSpc>
              <a:spcBef>
                <a:spcPts val="0"/>
              </a:spcBef>
              <a:spcAft>
                <a:spcPts val="0"/>
              </a:spcAft>
              <a:buNone/>
            </a:pPr>
            <a:r>
              <a:rPr lang="en-US" sz="1400">
                <a:highlight>
                  <a:srgbClr val="FFFFFF"/>
                </a:highlight>
                <a:latin typeface="Arial"/>
                <a:ea typeface="Arial"/>
                <a:cs typeface="Arial"/>
                <a:sym typeface="Arial"/>
              </a:rPr>
              <a:t>-</a:t>
            </a:r>
            <a:r>
              <a:rPr lang="en-US" sz="1400">
                <a:highlight>
                  <a:srgbClr val="FFFFFF"/>
                </a:highlight>
              </a:rPr>
              <a:t>GloVe의 아이디어를 한 줄로 요약하면, “</a:t>
            </a:r>
            <a:r>
              <a:rPr lang="en-US" sz="1400">
                <a:highlight>
                  <a:srgbClr val="FFFFFF"/>
                </a:highlight>
                <a:latin typeface="Arial"/>
                <a:ea typeface="Arial"/>
                <a:cs typeface="Arial"/>
                <a:sym typeface="Arial"/>
              </a:rPr>
              <a:t>임베딩 된 중심 단어와 주변 단어 벡터의 </a:t>
            </a:r>
            <a:endParaRPr sz="1400">
              <a:highlight>
                <a:srgbClr val="FFFFFF"/>
              </a:highlight>
              <a:latin typeface="Arial"/>
              <a:ea typeface="Arial"/>
              <a:cs typeface="Arial"/>
              <a:sym typeface="Arial"/>
            </a:endParaRPr>
          </a:p>
          <a:p>
            <a:pPr indent="0" lvl="0" marL="457200" rtl="0" algn="l">
              <a:lnSpc>
                <a:spcPct val="115000"/>
              </a:lnSpc>
              <a:spcBef>
                <a:spcPts val="0"/>
              </a:spcBef>
              <a:spcAft>
                <a:spcPts val="0"/>
              </a:spcAft>
              <a:buNone/>
            </a:pPr>
            <a:r>
              <a:rPr lang="en-US" sz="1400">
                <a:highlight>
                  <a:srgbClr val="FFFFFF"/>
                </a:highlight>
                <a:latin typeface="Arial"/>
                <a:ea typeface="Arial"/>
                <a:cs typeface="Arial"/>
                <a:sym typeface="Arial"/>
              </a:rPr>
              <a:t> 내적이 전체 코퍼스에서의 동시 등장 확률이 되도록 만드는 것”</a:t>
            </a:r>
            <a:endParaRPr sz="1400"/>
          </a:p>
          <a:p>
            <a:pPr indent="0" lvl="0" marL="0" rtl="0" algn="l">
              <a:lnSpc>
                <a:spcPct val="115000"/>
              </a:lnSpc>
              <a:spcBef>
                <a:spcPts val="0"/>
              </a:spcBef>
              <a:spcAft>
                <a:spcPts val="0"/>
              </a:spcAft>
              <a:buNone/>
            </a:pPr>
            <a:r>
              <a:t/>
            </a:r>
            <a:endParaRPr sz="1600"/>
          </a:p>
          <a:p>
            <a:pPr indent="0" lvl="0" marL="0" rtl="0" algn="l">
              <a:lnSpc>
                <a:spcPct val="115000"/>
              </a:lnSpc>
              <a:spcBef>
                <a:spcPts val="0"/>
              </a:spcBef>
              <a:spcAft>
                <a:spcPts val="0"/>
              </a:spcAft>
              <a:buNone/>
            </a:pPr>
            <a:r>
              <a:t/>
            </a:r>
            <a:endParaRPr sz="1600"/>
          </a:p>
          <a:p>
            <a:pPr indent="0" lvl="0" marL="0" rtl="0" algn="l">
              <a:lnSpc>
                <a:spcPct val="115000"/>
              </a:lnSpc>
              <a:spcBef>
                <a:spcPts val="0"/>
              </a:spcBef>
              <a:spcAft>
                <a:spcPts val="0"/>
              </a:spcAft>
              <a:buNone/>
            </a:pPr>
            <a:r>
              <a:t/>
            </a:r>
            <a:endParaRPr sz="1600"/>
          </a:p>
          <a:p>
            <a:pPr indent="0" lvl="0" marL="0" rtl="0" algn="l">
              <a:lnSpc>
                <a:spcPct val="115000"/>
              </a:lnSpc>
              <a:spcBef>
                <a:spcPts val="0"/>
              </a:spcBef>
              <a:spcAft>
                <a:spcPts val="0"/>
              </a:spcAft>
              <a:buNone/>
            </a:pPr>
            <a:r>
              <a:t/>
            </a:r>
            <a:endParaRPr sz="1600"/>
          </a:p>
          <a:p>
            <a:pPr indent="0" lvl="0" marL="0" rtl="0" algn="l">
              <a:lnSpc>
                <a:spcPct val="115000"/>
              </a:lnSpc>
              <a:spcBef>
                <a:spcPts val="0"/>
              </a:spcBef>
              <a:spcAft>
                <a:spcPts val="0"/>
              </a:spcAft>
              <a:buNone/>
            </a:pPr>
            <a:r>
              <a:t/>
            </a:r>
            <a:endParaRPr sz="1600"/>
          </a:p>
          <a:p>
            <a:pPr indent="-342900" lvl="0" marL="457200" rtl="0" algn="l">
              <a:lnSpc>
                <a:spcPct val="115000"/>
              </a:lnSpc>
              <a:spcBef>
                <a:spcPts val="0"/>
              </a:spcBef>
              <a:spcAft>
                <a:spcPts val="0"/>
              </a:spcAft>
              <a:buSzPts val="1800"/>
              <a:buChar char="•"/>
            </a:pPr>
            <a:r>
              <a:rPr b="1" lang="en-US" sz="1800"/>
              <a:t>초기엔 원하는 만큼 성과가 나지 않음.</a:t>
            </a:r>
            <a:endParaRPr b="1" sz="1800"/>
          </a:p>
          <a:p>
            <a:pPr indent="457200" lvl="0" marL="0" rtl="0" algn="l">
              <a:lnSpc>
                <a:spcPct val="115000"/>
              </a:lnSpc>
              <a:spcBef>
                <a:spcPts val="0"/>
              </a:spcBef>
              <a:spcAft>
                <a:spcPts val="0"/>
              </a:spcAft>
              <a:buClr>
                <a:schemeClr val="dk1"/>
              </a:buClr>
              <a:buSzPts val="2800"/>
              <a:buNone/>
            </a:pPr>
            <a:r>
              <a:rPr lang="en-US" sz="1400"/>
              <a:t>- 이유를 확인해보는 과정에서 stemming과정에 문제가 있음을 발견</a:t>
            </a:r>
            <a:endParaRPr sz="1400"/>
          </a:p>
          <a:p>
            <a:pPr indent="0" lvl="0" marL="0" rtl="0" algn="l">
              <a:lnSpc>
                <a:spcPct val="115000"/>
              </a:lnSpc>
              <a:spcBef>
                <a:spcPts val="0"/>
              </a:spcBef>
              <a:spcAft>
                <a:spcPts val="0"/>
              </a:spcAft>
              <a:buClr>
                <a:schemeClr val="dk1"/>
              </a:buClr>
              <a:buSzPts val="2800"/>
              <a:buNone/>
            </a:pPr>
            <a:r>
              <a:t/>
            </a:r>
            <a:endParaRPr sz="1600"/>
          </a:p>
        </p:txBody>
      </p:sp>
      <p:pic>
        <p:nvPicPr>
          <p:cNvPr id="749" name="Google Shape;749;gc54b49c44c_1_306"/>
          <p:cNvPicPr preferRelativeResize="0"/>
          <p:nvPr/>
        </p:nvPicPr>
        <p:blipFill>
          <a:blip r:embed="rId3">
            <a:alphaModFix/>
          </a:blip>
          <a:stretch>
            <a:fillRect/>
          </a:stretch>
        </p:blipFill>
        <p:spPr>
          <a:xfrm>
            <a:off x="363825" y="5156025"/>
            <a:ext cx="8992349" cy="1101100"/>
          </a:xfrm>
          <a:prstGeom prst="rect">
            <a:avLst/>
          </a:prstGeom>
          <a:noFill/>
          <a:ln>
            <a:noFill/>
          </a:ln>
        </p:spPr>
      </p:pic>
      <p:pic>
        <p:nvPicPr>
          <p:cNvPr id="750" name="Google Shape;750;gc54b49c44c_1_306"/>
          <p:cNvPicPr preferRelativeResize="0"/>
          <p:nvPr/>
        </p:nvPicPr>
        <p:blipFill>
          <a:blip r:embed="rId4">
            <a:alphaModFix/>
          </a:blip>
          <a:stretch>
            <a:fillRect/>
          </a:stretch>
        </p:blipFill>
        <p:spPr>
          <a:xfrm>
            <a:off x="8004122" y="1654172"/>
            <a:ext cx="3582625" cy="5123375"/>
          </a:xfrm>
          <a:prstGeom prst="rect">
            <a:avLst/>
          </a:prstGeom>
          <a:noFill/>
          <a:ln>
            <a:noFill/>
          </a:ln>
        </p:spPr>
      </p:pic>
      <p:pic>
        <p:nvPicPr>
          <p:cNvPr id="751" name="Google Shape;751;gc54b49c44c_1_306"/>
          <p:cNvPicPr preferRelativeResize="0"/>
          <p:nvPr/>
        </p:nvPicPr>
        <p:blipFill>
          <a:blip r:embed="rId5">
            <a:alphaModFix/>
          </a:blip>
          <a:stretch>
            <a:fillRect/>
          </a:stretch>
        </p:blipFill>
        <p:spPr>
          <a:xfrm>
            <a:off x="1245372" y="3100875"/>
            <a:ext cx="6235020" cy="1085662"/>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5" name="Shape 755"/>
        <p:cNvGrpSpPr/>
        <p:nvPr/>
      </p:nvGrpSpPr>
      <p:grpSpPr>
        <a:xfrm>
          <a:off x="0" y="0"/>
          <a:ext cx="0" cy="0"/>
          <a:chOff x="0" y="0"/>
          <a:chExt cx="0" cy="0"/>
        </a:xfrm>
      </p:grpSpPr>
      <p:sp>
        <p:nvSpPr>
          <p:cNvPr id="756" name="Google Shape;756;gc54b49c44c_1_409"/>
          <p:cNvSpPr/>
          <p:nvPr/>
        </p:nvSpPr>
        <p:spPr>
          <a:xfrm>
            <a:off x="605238" y="499518"/>
            <a:ext cx="10981500" cy="948600"/>
          </a:xfrm>
          <a:prstGeom prst="rect">
            <a:avLst/>
          </a:prstGeom>
          <a:solidFill>
            <a:srgbClr val="E2E9F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n-US" sz="1800" u="none" cap="none" strike="noStrike">
                <a:solidFill>
                  <a:srgbClr val="757070"/>
                </a:solidFill>
                <a:latin typeface="Malgun Gothic"/>
                <a:ea typeface="Malgun Gothic"/>
                <a:cs typeface="Malgun Gothic"/>
                <a:sym typeface="Malgun Gothic"/>
              </a:rPr>
              <a:t>  </a:t>
            </a:r>
            <a:endParaRPr/>
          </a:p>
          <a:p>
            <a:pPr indent="0" lvl="0" marL="0" marR="0" rtl="0" algn="l">
              <a:spcBef>
                <a:spcPts val="0"/>
              </a:spcBef>
              <a:spcAft>
                <a:spcPts val="0"/>
              </a:spcAft>
              <a:buNone/>
            </a:pPr>
            <a:r>
              <a:rPr lang="en-US" sz="1800">
                <a:solidFill>
                  <a:srgbClr val="757070"/>
                </a:solidFill>
                <a:latin typeface="Malgun Gothic"/>
                <a:ea typeface="Malgun Gothic"/>
                <a:cs typeface="Malgun Gothic"/>
                <a:sym typeface="Malgun Gothic"/>
              </a:rPr>
              <a:t>  </a:t>
            </a:r>
            <a:r>
              <a:rPr b="1" lang="en-US" sz="2000">
                <a:solidFill>
                  <a:srgbClr val="666666"/>
                </a:solidFill>
                <a:latin typeface="Malgun Gothic"/>
                <a:ea typeface="Malgun Gothic"/>
                <a:cs typeface="Malgun Gothic"/>
                <a:sym typeface="Malgun Gothic"/>
              </a:rPr>
              <a:t>Pre-Trained Word Embedding : GloVe</a:t>
            </a:r>
            <a:endParaRPr b="1" sz="2000">
              <a:solidFill>
                <a:srgbClr val="666666"/>
              </a:solidFill>
              <a:latin typeface="Malgun Gothic"/>
              <a:ea typeface="Malgun Gothic"/>
              <a:cs typeface="Malgun Gothic"/>
              <a:sym typeface="Malgun Gothic"/>
            </a:endParaRPr>
          </a:p>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pic>
        <p:nvPicPr>
          <p:cNvPr id="757" name="Google Shape;757;gc54b49c44c_1_409"/>
          <p:cNvPicPr preferRelativeResize="0"/>
          <p:nvPr/>
        </p:nvPicPr>
        <p:blipFill>
          <a:blip r:embed="rId3">
            <a:alphaModFix/>
          </a:blip>
          <a:stretch>
            <a:fillRect/>
          </a:stretch>
        </p:blipFill>
        <p:spPr>
          <a:xfrm>
            <a:off x="9177800" y="1590488"/>
            <a:ext cx="2408950" cy="4775075"/>
          </a:xfrm>
          <a:prstGeom prst="rect">
            <a:avLst/>
          </a:prstGeom>
          <a:noFill/>
          <a:ln>
            <a:noFill/>
          </a:ln>
        </p:spPr>
      </p:pic>
      <p:sp>
        <p:nvSpPr>
          <p:cNvPr id="758" name="Google Shape;758;gc54b49c44c_1_409"/>
          <p:cNvSpPr txBox="1"/>
          <p:nvPr>
            <p:ph idx="1" type="body"/>
          </p:nvPr>
        </p:nvSpPr>
        <p:spPr>
          <a:xfrm>
            <a:off x="661525" y="1959600"/>
            <a:ext cx="10515600" cy="4269300"/>
          </a:xfrm>
          <a:prstGeom prst="rect">
            <a:avLst/>
          </a:prstGeom>
          <a:noFill/>
          <a:ln>
            <a:noFill/>
          </a:ln>
        </p:spPr>
        <p:txBody>
          <a:bodyPr anchorCtr="0" anchor="t" bIns="45700" lIns="91425" spcFirstLastPara="1" rIns="91425" wrap="square" tIns="45700">
            <a:normAutofit lnSpcReduction="10000"/>
          </a:bodyPr>
          <a:lstStyle/>
          <a:p>
            <a:pPr indent="-355600" lvl="0" marL="457200" rtl="0" algn="l">
              <a:lnSpc>
                <a:spcPct val="100000"/>
              </a:lnSpc>
              <a:spcBef>
                <a:spcPts val="0"/>
              </a:spcBef>
              <a:spcAft>
                <a:spcPts val="0"/>
              </a:spcAft>
              <a:buSzPts val="2000"/>
              <a:buChar char="•"/>
            </a:pPr>
            <a:r>
              <a:rPr b="1" lang="en-US" sz="2000"/>
              <a:t>stemming을 하지 않고 Pre-Trained GloVe 활용. </a:t>
            </a:r>
            <a:endParaRPr b="1" sz="2400">
              <a:solidFill>
                <a:srgbClr val="000000"/>
              </a:solidFill>
              <a:latin typeface="Arial"/>
              <a:ea typeface="Arial"/>
              <a:cs typeface="Arial"/>
              <a:sym typeface="Arial"/>
            </a:endParaRPr>
          </a:p>
          <a:p>
            <a:pPr indent="0" lvl="0" marL="914400" rtl="0" algn="l">
              <a:lnSpc>
                <a:spcPct val="100000"/>
              </a:lnSpc>
              <a:spcBef>
                <a:spcPts val="0"/>
              </a:spcBef>
              <a:spcAft>
                <a:spcPts val="0"/>
              </a:spcAft>
              <a:buNone/>
            </a:pPr>
            <a:r>
              <a:t/>
            </a:r>
            <a:endParaRPr b="1" sz="1250">
              <a:solidFill>
                <a:srgbClr val="000000"/>
              </a:solidFill>
              <a:latin typeface="Arial"/>
              <a:ea typeface="Arial"/>
              <a:cs typeface="Arial"/>
              <a:sym typeface="Arial"/>
            </a:endParaRPr>
          </a:p>
          <a:p>
            <a:pPr indent="-50800" lvl="0" marL="685800" rtl="0" algn="l">
              <a:lnSpc>
                <a:spcPct val="150000"/>
              </a:lnSpc>
              <a:spcBef>
                <a:spcPts val="0"/>
              </a:spcBef>
              <a:spcAft>
                <a:spcPts val="0"/>
              </a:spcAft>
              <a:buClr>
                <a:schemeClr val="dk1"/>
              </a:buClr>
              <a:buSzPts val="2380"/>
              <a:buFont typeface="Arial"/>
              <a:buNone/>
            </a:pPr>
            <a:r>
              <a:rPr lang="en-US" sz="1500"/>
              <a:t>- 비약적인 성능향상 0.920. 과적합 문제가 거의 발생하지 않았다.</a:t>
            </a:r>
            <a:endParaRPr sz="1500"/>
          </a:p>
          <a:p>
            <a:pPr indent="0" lvl="0" marL="0" rtl="0" algn="l">
              <a:lnSpc>
                <a:spcPct val="115000"/>
              </a:lnSpc>
              <a:spcBef>
                <a:spcPts val="0"/>
              </a:spcBef>
              <a:spcAft>
                <a:spcPts val="0"/>
              </a:spcAft>
              <a:buClr>
                <a:schemeClr val="dk1"/>
              </a:buClr>
              <a:buSzPts val="2380"/>
              <a:buNone/>
            </a:pPr>
            <a:r>
              <a:t/>
            </a:r>
            <a:endParaRPr sz="1515"/>
          </a:p>
          <a:p>
            <a:pPr indent="0" lvl="0" marL="0" rtl="0" algn="l">
              <a:lnSpc>
                <a:spcPct val="115000"/>
              </a:lnSpc>
              <a:spcBef>
                <a:spcPts val="0"/>
              </a:spcBef>
              <a:spcAft>
                <a:spcPts val="0"/>
              </a:spcAft>
              <a:buClr>
                <a:schemeClr val="dk1"/>
              </a:buClr>
              <a:buSzPts val="2380"/>
              <a:buNone/>
            </a:pPr>
            <a:r>
              <a:t/>
            </a:r>
            <a:endParaRPr sz="1515"/>
          </a:p>
          <a:p>
            <a:pPr indent="0" lvl="0" marL="0" rtl="0" algn="l">
              <a:lnSpc>
                <a:spcPct val="115000"/>
              </a:lnSpc>
              <a:spcBef>
                <a:spcPts val="0"/>
              </a:spcBef>
              <a:spcAft>
                <a:spcPts val="0"/>
              </a:spcAft>
              <a:buClr>
                <a:schemeClr val="dk1"/>
              </a:buClr>
              <a:buSzPts val="2380"/>
              <a:buNone/>
            </a:pPr>
            <a:r>
              <a:t/>
            </a:r>
            <a:endParaRPr sz="1515"/>
          </a:p>
          <a:p>
            <a:pPr indent="-355600" lvl="0" marL="457200" rtl="0" algn="l">
              <a:lnSpc>
                <a:spcPct val="100000"/>
              </a:lnSpc>
              <a:spcBef>
                <a:spcPts val="0"/>
              </a:spcBef>
              <a:spcAft>
                <a:spcPts val="0"/>
              </a:spcAft>
              <a:buSzPts val="2000"/>
              <a:buChar char="•"/>
            </a:pPr>
            <a:r>
              <a:rPr b="1" lang="en-US" sz="2000"/>
              <a:t>EmbeddingLayer의 가중치 학습을 금지하고 모델을 학습.</a:t>
            </a:r>
            <a:endParaRPr b="1" sz="2000">
              <a:latin typeface="Arial"/>
              <a:ea typeface="Arial"/>
              <a:cs typeface="Arial"/>
              <a:sym typeface="Arial"/>
            </a:endParaRPr>
          </a:p>
          <a:p>
            <a:pPr indent="0" lvl="0" marL="914400" rtl="0" algn="l">
              <a:lnSpc>
                <a:spcPct val="100000"/>
              </a:lnSpc>
              <a:spcBef>
                <a:spcPts val="0"/>
              </a:spcBef>
              <a:spcAft>
                <a:spcPts val="0"/>
              </a:spcAft>
              <a:buNone/>
            </a:pPr>
            <a:r>
              <a:t/>
            </a:r>
            <a:endParaRPr b="1" sz="1150">
              <a:latin typeface="Arial"/>
              <a:ea typeface="Arial"/>
              <a:cs typeface="Arial"/>
              <a:sym typeface="Arial"/>
            </a:endParaRPr>
          </a:p>
          <a:p>
            <a:pPr indent="-50800" lvl="0" marL="685800" rtl="0" algn="l">
              <a:lnSpc>
                <a:spcPct val="115000"/>
              </a:lnSpc>
              <a:spcBef>
                <a:spcPts val="0"/>
              </a:spcBef>
              <a:spcAft>
                <a:spcPts val="0"/>
              </a:spcAft>
              <a:buClr>
                <a:schemeClr val="dk1"/>
              </a:buClr>
              <a:buSzPts val="2380"/>
              <a:buNone/>
            </a:pPr>
            <a:r>
              <a:rPr lang="en-US" sz="1500"/>
              <a:t>- 학습속도, 성능 모두 향상.  0.929.</a:t>
            </a:r>
            <a:endParaRPr sz="1415"/>
          </a:p>
          <a:p>
            <a:pPr indent="0" lvl="0" marL="0" rtl="0" algn="l">
              <a:lnSpc>
                <a:spcPct val="115000"/>
              </a:lnSpc>
              <a:spcBef>
                <a:spcPts val="0"/>
              </a:spcBef>
              <a:spcAft>
                <a:spcPts val="0"/>
              </a:spcAft>
              <a:buClr>
                <a:schemeClr val="dk1"/>
              </a:buClr>
              <a:buSzPts val="2380"/>
              <a:buNone/>
            </a:pPr>
            <a:r>
              <a:t/>
            </a:r>
            <a:endParaRPr sz="1515"/>
          </a:p>
          <a:p>
            <a:pPr indent="0" lvl="0" marL="0" rtl="0" algn="l">
              <a:lnSpc>
                <a:spcPct val="115000"/>
              </a:lnSpc>
              <a:spcBef>
                <a:spcPts val="0"/>
              </a:spcBef>
              <a:spcAft>
                <a:spcPts val="0"/>
              </a:spcAft>
              <a:buClr>
                <a:schemeClr val="dk1"/>
              </a:buClr>
              <a:buSzPts val="2380"/>
              <a:buNone/>
            </a:pPr>
            <a:r>
              <a:t/>
            </a:r>
            <a:endParaRPr sz="1515"/>
          </a:p>
          <a:p>
            <a:pPr indent="0" lvl="0" marL="0" rtl="0" algn="l">
              <a:lnSpc>
                <a:spcPct val="115000"/>
              </a:lnSpc>
              <a:spcBef>
                <a:spcPts val="0"/>
              </a:spcBef>
              <a:spcAft>
                <a:spcPts val="0"/>
              </a:spcAft>
              <a:buClr>
                <a:schemeClr val="dk1"/>
              </a:buClr>
              <a:buSzPts val="2380"/>
              <a:buNone/>
            </a:pPr>
            <a:r>
              <a:t/>
            </a:r>
            <a:endParaRPr sz="1515"/>
          </a:p>
          <a:p>
            <a:pPr indent="0" lvl="0" marL="0" rtl="0" algn="l">
              <a:lnSpc>
                <a:spcPct val="115000"/>
              </a:lnSpc>
              <a:spcBef>
                <a:spcPts val="0"/>
              </a:spcBef>
              <a:spcAft>
                <a:spcPts val="0"/>
              </a:spcAft>
              <a:buClr>
                <a:schemeClr val="dk1"/>
              </a:buClr>
              <a:buSzPts val="2380"/>
              <a:buNone/>
            </a:pPr>
            <a:r>
              <a:t/>
            </a:r>
            <a:endParaRPr sz="1515"/>
          </a:p>
          <a:p>
            <a:pPr indent="-355600" lvl="0" marL="457200" rtl="0" algn="l">
              <a:lnSpc>
                <a:spcPct val="100000"/>
              </a:lnSpc>
              <a:spcBef>
                <a:spcPts val="0"/>
              </a:spcBef>
              <a:spcAft>
                <a:spcPts val="0"/>
              </a:spcAft>
              <a:buSzPts val="2000"/>
              <a:buChar char="•"/>
            </a:pPr>
            <a:r>
              <a:rPr b="1" lang="en-US" sz="2000"/>
              <a:t>제공되는 최대크기인 Glove300을 사용.</a:t>
            </a:r>
            <a:endParaRPr b="1" sz="2400">
              <a:latin typeface="Arial"/>
              <a:ea typeface="Arial"/>
              <a:cs typeface="Arial"/>
              <a:sym typeface="Arial"/>
            </a:endParaRPr>
          </a:p>
          <a:p>
            <a:pPr indent="0" lvl="0" marL="914400" rtl="0" algn="l">
              <a:lnSpc>
                <a:spcPct val="100000"/>
              </a:lnSpc>
              <a:spcBef>
                <a:spcPts val="0"/>
              </a:spcBef>
              <a:spcAft>
                <a:spcPts val="0"/>
              </a:spcAft>
              <a:buNone/>
            </a:pPr>
            <a:r>
              <a:t/>
            </a:r>
            <a:endParaRPr b="1" sz="1000">
              <a:latin typeface="Arial"/>
              <a:ea typeface="Arial"/>
              <a:cs typeface="Arial"/>
              <a:sym typeface="Arial"/>
            </a:endParaRPr>
          </a:p>
          <a:p>
            <a:pPr indent="-50800" lvl="0" marL="228600" rtl="0" algn="l">
              <a:lnSpc>
                <a:spcPct val="115000"/>
              </a:lnSpc>
              <a:spcBef>
                <a:spcPts val="0"/>
              </a:spcBef>
              <a:spcAft>
                <a:spcPts val="0"/>
              </a:spcAft>
              <a:buNone/>
            </a:pPr>
            <a:r>
              <a:rPr lang="en-US" sz="1515"/>
              <a:t>       </a:t>
            </a:r>
            <a:r>
              <a:rPr lang="en-US" sz="1515"/>
              <a:t>-</a:t>
            </a:r>
            <a:r>
              <a:rPr lang="en-US" sz="1500"/>
              <a:t> 0.932 해당 데이터를 앙상블로 넘김.</a:t>
            </a:r>
            <a:endParaRPr b="1" sz="1735">
              <a:latin typeface="Arial"/>
              <a:ea typeface="Arial"/>
              <a:cs typeface="Arial"/>
              <a:sym typeface="Arial"/>
            </a:endParaRPr>
          </a:p>
          <a:p>
            <a:pPr indent="-50800" lvl="0" marL="228600" rtl="0" algn="l">
              <a:lnSpc>
                <a:spcPct val="115000"/>
              </a:lnSpc>
              <a:spcBef>
                <a:spcPts val="0"/>
              </a:spcBef>
              <a:spcAft>
                <a:spcPts val="0"/>
              </a:spcAft>
              <a:buClr>
                <a:schemeClr val="dk1"/>
              </a:buClr>
              <a:buSzPts val="2380"/>
              <a:buNone/>
            </a:pPr>
            <a:r>
              <a:t/>
            </a:r>
            <a:endParaRPr sz="1515"/>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2" name="Shape 762"/>
        <p:cNvGrpSpPr/>
        <p:nvPr/>
      </p:nvGrpSpPr>
      <p:grpSpPr>
        <a:xfrm>
          <a:off x="0" y="0"/>
          <a:ext cx="0" cy="0"/>
          <a:chOff x="0" y="0"/>
          <a:chExt cx="0" cy="0"/>
        </a:xfrm>
      </p:grpSpPr>
      <p:sp>
        <p:nvSpPr>
          <p:cNvPr id="763" name="Google Shape;763;gc54b49c44c_0_37"/>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Malgun Gothic"/>
              <a:buNone/>
            </a:pPr>
            <a:r>
              <a:rPr lang="en-US"/>
              <a:t>프로젝트 배경</a:t>
            </a:r>
            <a:endParaRPr/>
          </a:p>
        </p:txBody>
      </p:sp>
      <p:sp>
        <p:nvSpPr>
          <p:cNvPr id="764" name="Google Shape;764;gc54b49c44c_0_37"/>
          <p:cNvSpPr/>
          <p:nvPr/>
        </p:nvSpPr>
        <p:spPr>
          <a:xfrm>
            <a:off x="605238" y="365125"/>
            <a:ext cx="10981500" cy="6127800"/>
          </a:xfrm>
          <a:prstGeom prst="rect">
            <a:avLst/>
          </a:prstGeom>
          <a:solidFill>
            <a:srgbClr val="EDF2F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Malgun Gothic"/>
              <a:ea typeface="Malgun Gothic"/>
              <a:cs typeface="Malgun Gothic"/>
              <a:sym typeface="Malgun Gothic"/>
            </a:endParaRPr>
          </a:p>
        </p:txBody>
      </p:sp>
      <p:sp>
        <p:nvSpPr>
          <p:cNvPr id="765" name="Google Shape;765;gc54b49c44c_0_37"/>
          <p:cNvSpPr txBox="1"/>
          <p:nvPr/>
        </p:nvSpPr>
        <p:spPr>
          <a:xfrm>
            <a:off x="4901100" y="2687650"/>
            <a:ext cx="2389800" cy="954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5000">
                <a:solidFill>
                  <a:srgbClr val="666666"/>
                </a:solidFill>
                <a:latin typeface="Malgun Gothic"/>
                <a:ea typeface="Malgun Gothic"/>
                <a:cs typeface="Malgun Gothic"/>
                <a:sym typeface="Malgun Gothic"/>
              </a:rPr>
              <a:t>  </a:t>
            </a:r>
            <a:r>
              <a:rPr b="1" lang="en-US" sz="5000">
                <a:solidFill>
                  <a:srgbClr val="666666"/>
                </a:solidFill>
                <a:latin typeface="Malgun Gothic"/>
                <a:ea typeface="Malgun Gothic"/>
                <a:cs typeface="Malgun Gothic"/>
                <a:sym typeface="Malgun Gothic"/>
              </a:rPr>
              <a:t>BERT</a:t>
            </a:r>
            <a:r>
              <a:rPr b="1" lang="en-US" sz="5000">
                <a:latin typeface="Malgun Gothic"/>
                <a:ea typeface="Malgun Gothic"/>
                <a:cs typeface="Malgun Gothic"/>
                <a:sym typeface="Malgun Gothic"/>
              </a:rPr>
              <a:t> </a:t>
            </a:r>
            <a:endParaRPr b="1" sz="5000">
              <a:latin typeface="Malgun Gothic"/>
              <a:ea typeface="Malgun Gothic"/>
              <a:cs typeface="Malgun Gothic"/>
              <a:sym typeface="Malgun Gothic"/>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9" name="Shape 769"/>
        <p:cNvGrpSpPr/>
        <p:nvPr/>
      </p:nvGrpSpPr>
      <p:grpSpPr>
        <a:xfrm>
          <a:off x="0" y="0"/>
          <a:ext cx="0" cy="0"/>
          <a:chOff x="0" y="0"/>
          <a:chExt cx="0" cy="0"/>
        </a:xfrm>
      </p:grpSpPr>
      <p:pic>
        <p:nvPicPr>
          <p:cNvPr id="770" name="Google Shape;770;gc52798a3af_3_179"/>
          <p:cNvPicPr preferRelativeResize="0"/>
          <p:nvPr/>
        </p:nvPicPr>
        <p:blipFill>
          <a:blip r:embed="rId3">
            <a:alphaModFix/>
          </a:blip>
          <a:stretch>
            <a:fillRect/>
          </a:stretch>
        </p:blipFill>
        <p:spPr>
          <a:xfrm>
            <a:off x="5324088" y="1875000"/>
            <a:ext cx="6124575" cy="1171575"/>
          </a:xfrm>
          <a:prstGeom prst="rect">
            <a:avLst/>
          </a:prstGeom>
          <a:noFill/>
          <a:ln>
            <a:noFill/>
          </a:ln>
        </p:spPr>
      </p:pic>
      <p:pic>
        <p:nvPicPr>
          <p:cNvPr id="771" name="Google Shape;771;gc52798a3af_3_179"/>
          <p:cNvPicPr preferRelativeResize="0"/>
          <p:nvPr/>
        </p:nvPicPr>
        <p:blipFill>
          <a:blip r:embed="rId4">
            <a:alphaModFix/>
          </a:blip>
          <a:stretch>
            <a:fillRect/>
          </a:stretch>
        </p:blipFill>
        <p:spPr>
          <a:xfrm>
            <a:off x="685788" y="3299500"/>
            <a:ext cx="4543425" cy="2800350"/>
          </a:xfrm>
          <a:prstGeom prst="rect">
            <a:avLst/>
          </a:prstGeom>
          <a:noFill/>
          <a:ln>
            <a:noFill/>
          </a:ln>
        </p:spPr>
      </p:pic>
      <p:sp>
        <p:nvSpPr>
          <p:cNvPr id="772" name="Google Shape;772;gc52798a3af_3_179"/>
          <p:cNvSpPr txBox="1"/>
          <p:nvPr/>
        </p:nvSpPr>
        <p:spPr>
          <a:xfrm>
            <a:off x="5324100" y="5393500"/>
            <a:ext cx="6197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Malgun Gothic"/>
                <a:ea typeface="Malgun Gothic"/>
                <a:cs typeface="Malgun Gothic"/>
                <a:sym typeface="Malgun Gothic"/>
              </a:rPr>
              <a:t>왼쪽과 같이 pretraining된 모델을 확인할 수 있습니다.</a:t>
            </a:r>
            <a:endParaRPr>
              <a:latin typeface="Malgun Gothic"/>
              <a:ea typeface="Malgun Gothic"/>
              <a:cs typeface="Malgun Gothic"/>
              <a:sym typeface="Malgun Gothic"/>
            </a:endParaRPr>
          </a:p>
          <a:p>
            <a:pPr indent="0" lvl="0" marL="0" rtl="0" algn="l">
              <a:spcBef>
                <a:spcPts val="0"/>
              </a:spcBef>
              <a:spcAft>
                <a:spcPts val="0"/>
              </a:spcAft>
              <a:buNone/>
            </a:pPr>
            <a:r>
              <a:rPr lang="en-US">
                <a:latin typeface="Malgun Gothic"/>
                <a:ea typeface="Malgun Gothic"/>
                <a:cs typeface="Malgun Gothic"/>
                <a:sym typeface="Malgun Gothic"/>
              </a:rPr>
              <a:t>이 모델에 대해 fine-tuning을 진행하여 성능을 개선시킬 수 있습니다. </a:t>
            </a:r>
            <a:endParaRPr>
              <a:latin typeface="Malgun Gothic"/>
              <a:ea typeface="Malgun Gothic"/>
              <a:cs typeface="Malgun Gothic"/>
              <a:sym typeface="Malgun Gothic"/>
            </a:endParaRPr>
          </a:p>
        </p:txBody>
      </p:sp>
      <p:sp>
        <p:nvSpPr>
          <p:cNvPr id="773" name="Google Shape;773;gc52798a3af_3_179"/>
          <p:cNvSpPr txBox="1"/>
          <p:nvPr/>
        </p:nvSpPr>
        <p:spPr>
          <a:xfrm>
            <a:off x="2041425" y="1875000"/>
            <a:ext cx="3187800" cy="738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US" sz="1800">
                <a:latin typeface="Malgun Gothic"/>
                <a:ea typeface="Malgun Gothic"/>
                <a:cs typeface="Malgun Gothic"/>
                <a:sym typeface="Malgun Gothic"/>
              </a:rPr>
              <a:t>pretrained BERT모델을 import하여 구현하였습니다.</a:t>
            </a:r>
            <a:endParaRPr sz="1800">
              <a:latin typeface="Malgun Gothic"/>
              <a:ea typeface="Malgun Gothic"/>
              <a:cs typeface="Malgun Gothic"/>
              <a:sym typeface="Malgun Gothic"/>
            </a:endParaRPr>
          </a:p>
        </p:txBody>
      </p:sp>
      <p:sp>
        <p:nvSpPr>
          <p:cNvPr id="774" name="Google Shape;774;gc52798a3af_3_179"/>
          <p:cNvSpPr/>
          <p:nvPr/>
        </p:nvSpPr>
        <p:spPr>
          <a:xfrm>
            <a:off x="616813" y="448518"/>
            <a:ext cx="10981500" cy="948600"/>
          </a:xfrm>
          <a:prstGeom prst="rect">
            <a:avLst/>
          </a:prstGeom>
          <a:solidFill>
            <a:srgbClr val="E2E9F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n-US" sz="1800" u="none" cap="none" strike="noStrike">
                <a:solidFill>
                  <a:srgbClr val="757070"/>
                </a:solidFill>
                <a:latin typeface="Malgun Gothic"/>
                <a:ea typeface="Malgun Gothic"/>
                <a:cs typeface="Malgun Gothic"/>
                <a:sym typeface="Malgun Gothic"/>
              </a:rPr>
              <a:t>  </a:t>
            </a:r>
            <a:r>
              <a:rPr b="1" lang="en-US" sz="2000">
                <a:solidFill>
                  <a:srgbClr val="666666"/>
                </a:solidFill>
                <a:latin typeface="Malgun Gothic"/>
                <a:ea typeface="Malgun Gothic"/>
                <a:cs typeface="Malgun Gothic"/>
                <a:sym typeface="Malgun Gothic"/>
              </a:rPr>
              <a:t>BERT</a:t>
            </a:r>
            <a:endParaRPr b="1" sz="2000">
              <a:solidFill>
                <a:srgbClr val="666666"/>
              </a:solidFill>
              <a:latin typeface="Malgun Gothic"/>
              <a:ea typeface="Malgun Gothic"/>
              <a:cs typeface="Malgun Gothic"/>
              <a:sym typeface="Malgun Gothic"/>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8" name="Shape 778"/>
        <p:cNvGrpSpPr/>
        <p:nvPr/>
      </p:nvGrpSpPr>
      <p:grpSpPr>
        <a:xfrm>
          <a:off x="0" y="0"/>
          <a:ext cx="0" cy="0"/>
          <a:chOff x="0" y="0"/>
          <a:chExt cx="0" cy="0"/>
        </a:xfrm>
      </p:grpSpPr>
      <p:sp>
        <p:nvSpPr>
          <p:cNvPr id="779" name="Google Shape;779;gc52798a3af_3_77"/>
          <p:cNvSpPr txBox="1"/>
          <p:nvPr>
            <p:ph idx="1" type="body"/>
          </p:nvPr>
        </p:nvSpPr>
        <p:spPr>
          <a:xfrm>
            <a:off x="1127375" y="5097975"/>
            <a:ext cx="6254700" cy="708900"/>
          </a:xfrm>
          <a:prstGeom prst="rect">
            <a:avLst/>
          </a:prstGeom>
          <a:noFill/>
          <a:ln>
            <a:noFill/>
          </a:ln>
        </p:spPr>
        <p:txBody>
          <a:bodyPr anchorCtr="0" anchor="t" bIns="45700" lIns="91425" spcFirstLastPara="1" rIns="91425" wrap="square" tIns="45700">
            <a:normAutofit lnSpcReduction="10000"/>
          </a:bodyPr>
          <a:lstStyle/>
          <a:p>
            <a:pPr indent="-50800" lvl="0" marL="228600" rtl="0" algn="r">
              <a:lnSpc>
                <a:spcPct val="90000"/>
              </a:lnSpc>
              <a:spcBef>
                <a:spcPts val="0"/>
              </a:spcBef>
              <a:spcAft>
                <a:spcPts val="0"/>
              </a:spcAft>
              <a:buClr>
                <a:schemeClr val="dk1"/>
              </a:buClr>
              <a:buSzPts val="2800"/>
              <a:buNone/>
            </a:pPr>
            <a:r>
              <a:rPr lang="en-US" sz="2000"/>
              <a:t>이러한 InputExample 객체를 토큰화한 뒤, 토큰화된</a:t>
            </a:r>
            <a:r>
              <a:rPr lang="en-US" sz="2000"/>
              <a:t> </a:t>
            </a:r>
            <a:r>
              <a:rPr lang="en-US" sz="2000"/>
              <a:t>객체를 tf Dataset형식으로 출력합니다. </a:t>
            </a:r>
            <a:endParaRPr/>
          </a:p>
        </p:txBody>
      </p:sp>
      <p:pic>
        <p:nvPicPr>
          <p:cNvPr id="780" name="Google Shape;780;gc52798a3af_3_77"/>
          <p:cNvPicPr preferRelativeResize="0"/>
          <p:nvPr/>
        </p:nvPicPr>
        <p:blipFill rotWithShape="1">
          <a:blip r:embed="rId3">
            <a:alphaModFix/>
          </a:blip>
          <a:srcRect b="0" l="0" r="27860" t="0"/>
          <a:stretch/>
        </p:blipFill>
        <p:spPr>
          <a:xfrm>
            <a:off x="616824" y="2493350"/>
            <a:ext cx="4813651" cy="1662800"/>
          </a:xfrm>
          <a:prstGeom prst="rect">
            <a:avLst/>
          </a:prstGeom>
          <a:noFill/>
          <a:ln>
            <a:noFill/>
          </a:ln>
        </p:spPr>
      </p:pic>
      <p:pic>
        <p:nvPicPr>
          <p:cNvPr id="781" name="Google Shape;781;gc52798a3af_3_77"/>
          <p:cNvPicPr preferRelativeResize="0"/>
          <p:nvPr/>
        </p:nvPicPr>
        <p:blipFill>
          <a:blip r:embed="rId4">
            <a:alphaModFix/>
          </a:blip>
          <a:stretch>
            <a:fillRect/>
          </a:stretch>
        </p:blipFill>
        <p:spPr>
          <a:xfrm>
            <a:off x="7553925" y="1703275"/>
            <a:ext cx="4044399" cy="4482700"/>
          </a:xfrm>
          <a:prstGeom prst="rect">
            <a:avLst/>
          </a:prstGeom>
          <a:noFill/>
          <a:ln>
            <a:noFill/>
          </a:ln>
        </p:spPr>
      </p:pic>
      <p:sp>
        <p:nvSpPr>
          <p:cNvPr id="782" name="Google Shape;782;gc52798a3af_3_77"/>
          <p:cNvSpPr txBox="1"/>
          <p:nvPr>
            <p:ph idx="1" type="body"/>
          </p:nvPr>
        </p:nvSpPr>
        <p:spPr>
          <a:xfrm>
            <a:off x="363225" y="1878950"/>
            <a:ext cx="5686200" cy="614400"/>
          </a:xfrm>
          <a:prstGeom prst="rect">
            <a:avLst/>
          </a:prstGeom>
          <a:noFill/>
          <a:ln>
            <a:noFill/>
          </a:ln>
        </p:spPr>
        <p:txBody>
          <a:bodyPr anchorCtr="0" anchor="t" bIns="45700" lIns="91425" spcFirstLastPara="1" rIns="91425" wrap="square" tIns="45700">
            <a:normAutofit fontScale="85000" lnSpcReduction="20000"/>
          </a:bodyPr>
          <a:lstStyle/>
          <a:p>
            <a:pPr indent="-50800" lvl="0" marL="228600" rtl="0" algn="l">
              <a:lnSpc>
                <a:spcPct val="115000"/>
              </a:lnSpc>
              <a:spcBef>
                <a:spcPts val="0"/>
              </a:spcBef>
              <a:spcAft>
                <a:spcPts val="0"/>
              </a:spcAft>
              <a:buClr>
                <a:schemeClr val="dk1"/>
              </a:buClr>
              <a:buSzPct val="140000"/>
              <a:buNone/>
            </a:pPr>
            <a:r>
              <a:rPr lang="en-US" sz="2000"/>
              <a:t>InputExample 클래스를 이용해 </a:t>
            </a:r>
            <a:endParaRPr sz="2000"/>
          </a:p>
          <a:p>
            <a:pPr indent="-50800" lvl="0" marL="228600" rtl="0" algn="l">
              <a:lnSpc>
                <a:spcPct val="115000"/>
              </a:lnSpc>
              <a:spcBef>
                <a:spcPts val="0"/>
              </a:spcBef>
              <a:spcAft>
                <a:spcPts val="0"/>
              </a:spcAft>
              <a:buClr>
                <a:schemeClr val="dk1"/>
              </a:buClr>
              <a:buSzPct val="140000"/>
              <a:buNone/>
            </a:pPr>
            <a:r>
              <a:rPr lang="en-US" sz="2000"/>
              <a:t>Pandas DF 객체를 InputExample 객체로 바꾸고,</a:t>
            </a:r>
            <a:endParaRPr/>
          </a:p>
        </p:txBody>
      </p:sp>
      <p:sp>
        <p:nvSpPr>
          <p:cNvPr id="783" name="Google Shape;783;gc52798a3af_3_77"/>
          <p:cNvSpPr/>
          <p:nvPr/>
        </p:nvSpPr>
        <p:spPr>
          <a:xfrm>
            <a:off x="616813" y="448518"/>
            <a:ext cx="10981500" cy="948600"/>
          </a:xfrm>
          <a:prstGeom prst="rect">
            <a:avLst/>
          </a:prstGeom>
          <a:solidFill>
            <a:srgbClr val="E2E9F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n-US" sz="1800" u="none" cap="none" strike="noStrike">
                <a:solidFill>
                  <a:srgbClr val="757070"/>
                </a:solidFill>
                <a:latin typeface="Malgun Gothic"/>
                <a:ea typeface="Malgun Gothic"/>
                <a:cs typeface="Malgun Gothic"/>
                <a:sym typeface="Malgun Gothic"/>
              </a:rPr>
              <a:t>  </a:t>
            </a:r>
            <a:r>
              <a:rPr b="1" lang="en-US" sz="2000">
                <a:solidFill>
                  <a:srgbClr val="666666"/>
                </a:solidFill>
                <a:latin typeface="Malgun Gothic"/>
                <a:ea typeface="Malgun Gothic"/>
                <a:cs typeface="Malgun Gothic"/>
                <a:sym typeface="Malgun Gothic"/>
              </a:rPr>
              <a:t>BERT</a:t>
            </a:r>
            <a:endParaRPr b="1" sz="2000">
              <a:solidFill>
                <a:srgbClr val="666666"/>
              </a:solidFill>
              <a:latin typeface="Malgun Gothic"/>
              <a:ea typeface="Malgun Gothic"/>
              <a:cs typeface="Malgun Gothic"/>
              <a:sym typeface="Malgun Gothic"/>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7" name="Shape 787"/>
        <p:cNvGrpSpPr/>
        <p:nvPr/>
      </p:nvGrpSpPr>
      <p:grpSpPr>
        <a:xfrm>
          <a:off x="0" y="0"/>
          <a:ext cx="0" cy="0"/>
          <a:chOff x="0" y="0"/>
          <a:chExt cx="0" cy="0"/>
        </a:xfrm>
      </p:grpSpPr>
      <p:pic>
        <p:nvPicPr>
          <p:cNvPr id="788" name="Google Shape;788;gc52798a3af_3_101"/>
          <p:cNvPicPr preferRelativeResize="0"/>
          <p:nvPr/>
        </p:nvPicPr>
        <p:blipFill>
          <a:blip r:embed="rId3">
            <a:alphaModFix/>
          </a:blip>
          <a:stretch>
            <a:fillRect/>
          </a:stretch>
        </p:blipFill>
        <p:spPr>
          <a:xfrm>
            <a:off x="757413" y="1864238"/>
            <a:ext cx="7781925" cy="1400175"/>
          </a:xfrm>
          <a:prstGeom prst="rect">
            <a:avLst/>
          </a:prstGeom>
          <a:noFill/>
          <a:ln>
            <a:noFill/>
          </a:ln>
        </p:spPr>
      </p:pic>
      <p:pic>
        <p:nvPicPr>
          <p:cNvPr id="789" name="Google Shape;789;gc52798a3af_3_101"/>
          <p:cNvPicPr preferRelativeResize="0"/>
          <p:nvPr/>
        </p:nvPicPr>
        <p:blipFill>
          <a:blip r:embed="rId4">
            <a:alphaModFix/>
          </a:blip>
          <a:stretch>
            <a:fillRect/>
          </a:stretch>
        </p:blipFill>
        <p:spPr>
          <a:xfrm>
            <a:off x="757413" y="3437838"/>
            <a:ext cx="6715125" cy="1019175"/>
          </a:xfrm>
          <a:prstGeom prst="rect">
            <a:avLst/>
          </a:prstGeom>
          <a:noFill/>
          <a:ln>
            <a:noFill/>
          </a:ln>
        </p:spPr>
      </p:pic>
      <p:pic>
        <p:nvPicPr>
          <p:cNvPr id="790" name="Google Shape;790;gc52798a3af_3_101"/>
          <p:cNvPicPr preferRelativeResize="0"/>
          <p:nvPr/>
        </p:nvPicPr>
        <p:blipFill>
          <a:blip r:embed="rId5">
            <a:alphaModFix/>
          </a:blip>
          <a:stretch>
            <a:fillRect/>
          </a:stretch>
        </p:blipFill>
        <p:spPr>
          <a:xfrm>
            <a:off x="757425" y="5539525"/>
            <a:ext cx="6637887" cy="376375"/>
          </a:xfrm>
          <a:prstGeom prst="rect">
            <a:avLst/>
          </a:prstGeom>
          <a:noFill/>
          <a:ln>
            <a:noFill/>
          </a:ln>
        </p:spPr>
      </p:pic>
      <p:sp>
        <p:nvSpPr>
          <p:cNvPr id="791" name="Google Shape;791;gc52798a3af_3_101"/>
          <p:cNvSpPr txBox="1"/>
          <p:nvPr/>
        </p:nvSpPr>
        <p:spPr>
          <a:xfrm>
            <a:off x="7663825" y="3618550"/>
            <a:ext cx="38511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Malgun Gothic"/>
                <a:ea typeface="Malgun Gothic"/>
                <a:cs typeface="Malgun Gothic"/>
                <a:sym typeface="Malgun Gothic"/>
              </a:rPr>
              <a:t>앞서 정의한 것처럼 train과 val 데이터에 대해 DataFrame를 InputExamples로,</a:t>
            </a:r>
            <a:endParaRPr>
              <a:latin typeface="Malgun Gothic"/>
              <a:ea typeface="Malgun Gothic"/>
              <a:cs typeface="Malgun Gothic"/>
              <a:sym typeface="Malgun Gothic"/>
            </a:endParaRPr>
          </a:p>
          <a:p>
            <a:pPr indent="0" lvl="0" marL="0" rtl="0" algn="l">
              <a:spcBef>
                <a:spcPts val="0"/>
              </a:spcBef>
              <a:spcAft>
                <a:spcPts val="0"/>
              </a:spcAft>
              <a:buNone/>
            </a:pPr>
            <a:r>
              <a:rPr lang="en-US">
                <a:latin typeface="Malgun Gothic"/>
                <a:ea typeface="Malgun Gothic"/>
                <a:cs typeface="Malgun Gothic"/>
                <a:sym typeface="Malgun Gothic"/>
              </a:rPr>
              <a:t>InputExamples를 Dataset으로 변환합니다.</a:t>
            </a:r>
            <a:endParaRPr>
              <a:latin typeface="Malgun Gothic"/>
              <a:ea typeface="Malgun Gothic"/>
              <a:cs typeface="Malgun Gothic"/>
              <a:sym typeface="Malgun Gothic"/>
            </a:endParaRPr>
          </a:p>
        </p:txBody>
      </p:sp>
      <p:sp>
        <p:nvSpPr>
          <p:cNvPr id="792" name="Google Shape;792;gc52798a3af_3_101"/>
          <p:cNvSpPr txBox="1"/>
          <p:nvPr/>
        </p:nvSpPr>
        <p:spPr>
          <a:xfrm>
            <a:off x="757425" y="4923925"/>
            <a:ext cx="4830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Malgun Gothic"/>
                <a:ea typeface="Malgun Gothic"/>
                <a:cs typeface="Malgun Gothic"/>
                <a:sym typeface="Malgun Gothic"/>
              </a:rPr>
              <a:t>하이퍼 파라미터를 설정해준 뒤, 학습을 시작하면 다음과 같이 학습에 다소 시간이 걸리는 것을 확인할 수 있습니다.</a:t>
            </a:r>
            <a:endParaRPr>
              <a:latin typeface="Malgun Gothic"/>
              <a:ea typeface="Malgun Gothic"/>
              <a:cs typeface="Malgun Gothic"/>
              <a:sym typeface="Malgun Gothic"/>
            </a:endParaRPr>
          </a:p>
        </p:txBody>
      </p:sp>
      <p:sp>
        <p:nvSpPr>
          <p:cNvPr id="793" name="Google Shape;793;gc52798a3af_3_101"/>
          <p:cNvSpPr/>
          <p:nvPr/>
        </p:nvSpPr>
        <p:spPr>
          <a:xfrm>
            <a:off x="616813" y="448518"/>
            <a:ext cx="10981500" cy="948600"/>
          </a:xfrm>
          <a:prstGeom prst="rect">
            <a:avLst/>
          </a:prstGeom>
          <a:solidFill>
            <a:srgbClr val="E2E9F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n-US" sz="1800" u="none" cap="none" strike="noStrike">
                <a:solidFill>
                  <a:srgbClr val="757070"/>
                </a:solidFill>
                <a:latin typeface="Malgun Gothic"/>
                <a:ea typeface="Malgun Gothic"/>
                <a:cs typeface="Malgun Gothic"/>
                <a:sym typeface="Malgun Gothic"/>
              </a:rPr>
              <a:t>  </a:t>
            </a:r>
            <a:r>
              <a:rPr b="1" lang="en-US" sz="2000">
                <a:solidFill>
                  <a:srgbClr val="666666"/>
                </a:solidFill>
                <a:latin typeface="Malgun Gothic"/>
                <a:ea typeface="Malgun Gothic"/>
                <a:cs typeface="Malgun Gothic"/>
                <a:sym typeface="Malgun Gothic"/>
              </a:rPr>
              <a:t>BERT</a:t>
            </a:r>
            <a:endParaRPr b="1" sz="2000">
              <a:solidFill>
                <a:srgbClr val="666666"/>
              </a:solidFill>
              <a:latin typeface="Malgun Gothic"/>
              <a:ea typeface="Malgun Gothic"/>
              <a:cs typeface="Malgun Gothic"/>
              <a:sym typeface="Malgun Gothic"/>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7" name="Shape 797"/>
        <p:cNvGrpSpPr/>
        <p:nvPr/>
      </p:nvGrpSpPr>
      <p:grpSpPr>
        <a:xfrm>
          <a:off x="0" y="0"/>
          <a:ext cx="0" cy="0"/>
          <a:chOff x="0" y="0"/>
          <a:chExt cx="0" cy="0"/>
        </a:xfrm>
      </p:grpSpPr>
      <p:sp>
        <p:nvSpPr>
          <p:cNvPr id="798" name="Google Shape;798;gc54b49c44c_3_7"/>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Malgun Gothic"/>
              <a:buNone/>
            </a:pPr>
            <a:r>
              <a:rPr lang="en-US"/>
              <a:t>프로젝트 배경</a:t>
            </a:r>
            <a:endParaRPr/>
          </a:p>
        </p:txBody>
      </p:sp>
      <p:sp>
        <p:nvSpPr>
          <p:cNvPr id="799" name="Google Shape;799;gc54b49c44c_3_7"/>
          <p:cNvSpPr/>
          <p:nvPr/>
        </p:nvSpPr>
        <p:spPr>
          <a:xfrm>
            <a:off x="605238" y="365125"/>
            <a:ext cx="10981500" cy="6127800"/>
          </a:xfrm>
          <a:prstGeom prst="rect">
            <a:avLst/>
          </a:prstGeom>
          <a:solidFill>
            <a:srgbClr val="EDF2F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Malgun Gothic"/>
              <a:ea typeface="Malgun Gothic"/>
              <a:cs typeface="Malgun Gothic"/>
              <a:sym typeface="Malgun Gothic"/>
            </a:endParaRPr>
          </a:p>
        </p:txBody>
      </p:sp>
      <p:sp>
        <p:nvSpPr>
          <p:cNvPr id="800" name="Google Shape;800;gc54b49c44c_3_7"/>
          <p:cNvSpPr txBox="1"/>
          <p:nvPr/>
        </p:nvSpPr>
        <p:spPr>
          <a:xfrm>
            <a:off x="3733800" y="2723750"/>
            <a:ext cx="4724400" cy="954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5000">
                <a:solidFill>
                  <a:srgbClr val="666666"/>
                </a:solidFill>
                <a:latin typeface="Malgun Gothic"/>
                <a:ea typeface="Malgun Gothic"/>
                <a:cs typeface="Malgun Gothic"/>
                <a:sym typeface="Malgun Gothic"/>
              </a:rPr>
              <a:t>  머신러닝 모델</a:t>
            </a:r>
            <a:r>
              <a:rPr b="1" lang="en-US" sz="5000">
                <a:latin typeface="Malgun Gothic"/>
                <a:ea typeface="Malgun Gothic"/>
                <a:cs typeface="Malgun Gothic"/>
                <a:sym typeface="Malgun Gothic"/>
              </a:rPr>
              <a:t> </a:t>
            </a:r>
            <a:endParaRPr b="1" sz="5000">
              <a:latin typeface="Malgun Gothic"/>
              <a:ea typeface="Malgun Gothic"/>
              <a:cs typeface="Malgun Gothic"/>
              <a:sym typeface="Malgun Gothic"/>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4" name="Shape 804"/>
        <p:cNvGrpSpPr/>
        <p:nvPr/>
      </p:nvGrpSpPr>
      <p:grpSpPr>
        <a:xfrm>
          <a:off x="0" y="0"/>
          <a:ext cx="0" cy="0"/>
          <a:chOff x="0" y="0"/>
          <a:chExt cx="0" cy="0"/>
        </a:xfrm>
      </p:grpSpPr>
      <p:sp>
        <p:nvSpPr>
          <p:cNvPr id="805" name="Google Shape;805;gc52798a3af_4_215"/>
          <p:cNvSpPr txBox="1"/>
          <p:nvPr>
            <p:ph idx="1" type="body"/>
          </p:nvPr>
        </p:nvSpPr>
        <p:spPr>
          <a:xfrm>
            <a:off x="591800" y="1742350"/>
            <a:ext cx="9221400" cy="710400"/>
          </a:xfrm>
          <a:prstGeom prst="rect">
            <a:avLst/>
          </a:prstGeom>
          <a:noFill/>
          <a:ln>
            <a:noFill/>
          </a:ln>
        </p:spPr>
        <p:txBody>
          <a:bodyPr anchorCtr="0" anchor="t" bIns="45700" lIns="91425" spcFirstLastPara="1" rIns="91425" wrap="square" tIns="45700">
            <a:normAutofit/>
          </a:bodyPr>
          <a:lstStyle/>
          <a:p>
            <a:pPr indent="-50800" lvl="0" marL="228600" rtl="0" algn="l">
              <a:lnSpc>
                <a:spcPct val="90000"/>
              </a:lnSpc>
              <a:spcBef>
                <a:spcPts val="0"/>
              </a:spcBef>
              <a:spcAft>
                <a:spcPts val="0"/>
              </a:spcAft>
              <a:buClr>
                <a:schemeClr val="dk1"/>
              </a:buClr>
              <a:buSzPts val="2800"/>
              <a:buNone/>
            </a:pPr>
            <a:r>
              <a:rPr lang="en-US" sz="2100"/>
              <a:t>Naive Bayes, SVM, Logistic Regression 등 </a:t>
            </a:r>
            <a:endParaRPr sz="2100"/>
          </a:p>
          <a:p>
            <a:pPr indent="-50800" lvl="0" marL="228600" rtl="0" algn="l">
              <a:lnSpc>
                <a:spcPct val="90000"/>
              </a:lnSpc>
              <a:spcBef>
                <a:spcPts val="0"/>
              </a:spcBef>
              <a:spcAft>
                <a:spcPts val="0"/>
              </a:spcAft>
              <a:buClr>
                <a:schemeClr val="dk1"/>
              </a:buClr>
              <a:buSzPts val="2800"/>
              <a:buNone/>
            </a:pPr>
            <a:r>
              <a:rPr lang="en-US" sz="2100"/>
              <a:t>전통적인 머신러닝의 경우 scikit-learn을 import하여 구현하였습니다.</a:t>
            </a:r>
            <a:endParaRPr sz="2100"/>
          </a:p>
        </p:txBody>
      </p:sp>
      <p:sp>
        <p:nvSpPr>
          <p:cNvPr id="806" name="Google Shape;806;gc52798a3af_4_215"/>
          <p:cNvSpPr txBox="1"/>
          <p:nvPr/>
        </p:nvSpPr>
        <p:spPr>
          <a:xfrm>
            <a:off x="6361350" y="3746838"/>
            <a:ext cx="52593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Malgun Gothic"/>
                <a:ea typeface="Malgun Gothic"/>
                <a:cs typeface="Malgun Gothic"/>
                <a:sym typeface="Malgun Gothic"/>
              </a:rPr>
              <a:t>scikit-learn의 CountVectorizer 클래스를 이용해 BOW를 만들고,</a:t>
            </a:r>
            <a:endParaRPr>
              <a:latin typeface="Malgun Gothic"/>
              <a:ea typeface="Malgun Gothic"/>
              <a:cs typeface="Malgun Gothic"/>
              <a:sym typeface="Malgun Gothic"/>
            </a:endParaRPr>
          </a:p>
          <a:p>
            <a:pPr indent="0" lvl="0" marL="0" rtl="0" algn="l">
              <a:spcBef>
                <a:spcPts val="0"/>
              </a:spcBef>
              <a:spcAft>
                <a:spcPts val="0"/>
              </a:spcAft>
              <a:buNone/>
            </a:pPr>
            <a:r>
              <a:rPr lang="en-US">
                <a:latin typeface="Malgun Gothic"/>
                <a:ea typeface="Malgun Gothic"/>
                <a:cs typeface="Malgun Gothic"/>
                <a:sym typeface="Malgun Gothic"/>
              </a:rPr>
              <a:t>TfidfTransformer를 통해 TFIDF 피쳐를 만들었습니다.</a:t>
            </a:r>
            <a:endParaRPr>
              <a:latin typeface="Malgun Gothic"/>
              <a:ea typeface="Malgun Gothic"/>
              <a:cs typeface="Malgun Gothic"/>
              <a:sym typeface="Malgun Gothic"/>
            </a:endParaRPr>
          </a:p>
        </p:txBody>
      </p:sp>
      <p:pic>
        <p:nvPicPr>
          <p:cNvPr id="807" name="Google Shape;807;gc52798a3af_4_215"/>
          <p:cNvPicPr preferRelativeResize="0"/>
          <p:nvPr/>
        </p:nvPicPr>
        <p:blipFill>
          <a:blip r:embed="rId3">
            <a:alphaModFix/>
          </a:blip>
          <a:stretch>
            <a:fillRect/>
          </a:stretch>
        </p:blipFill>
        <p:spPr>
          <a:xfrm>
            <a:off x="838200" y="2495550"/>
            <a:ext cx="5334000" cy="1866900"/>
          </a:xfrm>
          <a:prstGeom prst="rect">
            <a:avLst/>
          </a:prstGeom>
          <a:noFill/>
          <a:ln>
            <a:noFill/>
          </a:ln>
        </p:spPr>
      </p:pic>
      <p:pic>
        <p:nvPicPr>
          <p:cNvPr id="808" name="Google Shape;808;gc52798a3af_4_215"/>
          <p:cNvPicPr preferRelativeResize="0"/>
          <p:nvPr/>
        </p:nvPicPr>
        <p:blipFill>
          <a:blip r:embed="rId4">
            <a:alphaModFix/>
          </a:blip>
          <a:stretch>
            <a:fillRect/>
          </a:stretch>
        </p:blipFill>
        <p:spPr>
          <a:xfrm>
            <a:off x="838188" y="5330975"/>
            <a:ext cx="10848975" cy="990600"/>
          </a:xfrm>
          <a:prstGeom prst="rect">
            <a:avLst/>
          </a:prstGeom>
          <a:noFill/>
          <a:ln>
            <a:noFill/>
          </a:ln>
        </p:spPr>
      </p:pic>
      <p:sp>
        <p:nvSpPr>
          <p:cNvPr id="809" name="Google Shape;809;gc52798a3af_4_215"/>
          <p:cNvSpPr txBox="1"/>
          <p:nvPr/>
        </p:nvSpPr>
        <p:spPr>
          <a:xfrm>
            <a:off x="834938" y="4912225"/>
            <a:ext cx="10855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Malgun Gothic"/>
                <a:ea typeface="Malgun Gothic"/>
                <a:cs typeface="Malgun Gothic"/>
                <a:sym typeface="Malgun Gothic"/>
              </a:rPr>
              <a:t>아래와 같이 train, validation, test 데이터셋을 바로 학습에 사용할 수 있도록 전처리하고 피쳐의 shape을 확인할 수 있습니다.</a:t>
            </a:r>
            <a:endParaRPr>
              <a:latin typeface="Malgun Gothic"/>
              <a:ea typeface="Malgun Gothic"/>
              <a:cs typeface="Malgun Gothic"/>
              <a:sym typeface="Malgun Gothic"/>
            </a:endParaRPr>
          </a:p>
        </p:txBody>
      </p:sp>
      <p:sp>
        <p:nvSpPr>
          <p:cNvPr id="810" name="Google Shape;810;gc52798a3af_4_215"/>
          <p:cNvSpPr txBox="1"/>
          <p:nvPr/>
        </p:nvSpPr>
        <p:spPr>
          <a:xfrm>
            <a:off x="6361350" y="2581475"/>
            <a:ext cx="53073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Malgun Gothic"/>
                <a:ea typeface="Malgun Gothic"/>
                <a:cs typeface="Malgun Gothic"/>
                <a:sym typeface="Malgun Gothic"/>
              </a:rPr>
              <a:t>ngram_range=(1,3)은 연속된 1,2,3개의 단어까지 토큰화하라는 뜻으로, SVM 모델의 경우 1~2개까지의 단어를 토큰화할 때 성능이 가장 높았습니다.</a:t>
            </a:r>
            <a:endParaRPr>
              <a:latin typeface="Malgun Gothic"/>
              <a:ea typeface="Malgun Gothic"/>
              <a:cs typeface="Malgun Gothic"/>
              <a:sym typeface="Malgun Gothic"/>
            </a:endParaRPr>
          </a:p>
        </p:txBody>
      </p:sp>
      <p:sp>
        <p:nvSpPr>
          <p:cNvPr id="811" name="Google Shape;811;gc52798a3af_4_215"/>
          <p:cNvSpPr/>
          <p:nvPr/>
        </p:nvSpPr>
        <p:spPr>
          <a:xfrm>
            <a:off x="616813" y="448518"/>
            <a:ext cx="10981500" cy="948600"/>
          </a:xfrm>
          <a:prstGeom prst="rect">
            <a:avLst/>
          </a:prstGeom>
          <a:solidFill>
            <a:srgbClr val="E2E9F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n-US" sz="1800" u="none" cap="none" strike="noStrike">
                <a:solidFill>
                  <a:srgbClr val="757070"/>
                </a:solidFill>
                <a:latin typeface="Malgun Gothic"/>
                <a:ea typeface="Malgun Gothic"/>
                <a:cs typeface="Malgun Gothic"/>
                <a:sym typeface="Malgun Gothic"/>
              </a:rPr>
              <a:t>  </a:t>
            </a:r>
            <a:r>
              <a:rPr b="1" lang="en-US" sz="2000">
                <a:solidFill>
                  <a:srgbClr val="666666"/>
                </a:solidFill>
                <a:latin typeface="Malgun Gothic"/>
                <a:ea typeface="Malgun Gothic"/>
                <a:cs typeface="Malgun Gothic"/>
                <a:sym typeface="Malgun Gothic"/>
              </a:rPr>
              <a:t>전통적인 머신러닝 모델</a:t>
            </a:r>
            <a:endParaRPr b="1" sz="2000">
              <a:solidFill>
                <a:srgbClr val="666666"/>
              </a:solidFill>
              <a:latin typeface="Malgun Gothic"/>
              <a:ea typeface="Malgun Gothic"/>
              <a:cs typeface="Malgun Gothic"/>
              <a:sym typeface="Malgun Gothic"/>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5" name="Shape 815"/>
        <p:cNvGrpSpPr/>
        <p:nvPr/>
      </p:nvGrpSpPr>
      <p:grpSpPr>
        <a:xfrm>
          <a:off x="0" y="0"/>
          <a:ext cx="0" cy="0"/>
          <a:chOff x="0" y="0"/>
          <a:chExt cx="0" cy="0"/>
        </a:xfrm>
      </p:grpSpPr>
      <p:pic>
        <p:nvPicPr>
          <p:cNvPr id="816" name="Google Shape;816;gc52798a3af_3_134"/>
          <p:cNvPicPr preferRelativeResize="0"/>
          <p:nvPr/>
        </p:nvPicPr>
        <p:blipFill>
          <a:blip r:embed="rId3">
            <a:alphaModFix/>
          </a:blip>
          <a:stretch>
            <a:fillRect/>
          </a:stretch>
        </p:blipFill>
        <p:spPr>
          <a:xfrm>
            <a:off x="7631300" y="2031063"/>
            <a:ext cx="3586200" cy="3041274"/>
          </a:xfrm>
          <a:prstGeom prst="rect">
            <a:avLst/>
          </a:prstGeom>
          <a:noFill/>
          <a:ln>
            <a:noFill/>
          </a:ln>
        </p:spPr>
      </p:pic>
      <p:sp>
        <p:nvSpPr>
          <p:cNvPr id="817" name="Google Shape;817;gc52798a3af_3_134"/>
          <p:cNvSpPr txBox="1"/>
          <p:nvPr/>
        </p:nvSpPr>
        <p:spPr>
          <a:xfrm>
            <a:off x="914400" y="5028925"/>
            <a:ext cx="5410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Malgun Gothic"/>
              <a:ea typeface="Malgun Gothic"/>
              <a:cs typeface="Malgun Gothic"/>
              <a:sym typeface="Malgun Gothic"/>
            </a:endParaRPr>
          </a:p>
        </p:txBody>
      </p:sp>
      <p:sp>
        <p:nvSpPr>
          <p:cNvPr id="818" name="Google Shape;818;gc52798a3af_3_134"/>
          <p:cNvSpPr txBox="1"/>
          <p:nvPr/>
        </p:nvSpPr>
        <p:spPr>
          <a:xfrm>
            <a:off x="848500" y="5181325"/>
            <a:ext cx="6399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Malgun Gothic"/>
                <a:ea typeface="Malgun Gothic"/>
                <a:cs typeface="Malgun Gothic"/>
                <a:sym typeface="Malgun Gothic"/>
              </a:rPr>
              <a:t>alpha=1인 경우 가장 성능이 좋았지만 70%보다 낮은 accuracy를 보였습니다.</a:t>
            </a:r>
            <a:endParaRPr>
              <a:latin typeface="Malgun Gothic"/>
              <a:ea typeface="Malgun Gothic"/>
              <a:cs typeface="Malgun Gothic"/>
              <a:sym typeface="Malgun Gothic"/>
            </a:endParaRPr>
          </a:p>
        </p:txBody>
      </p:sp>
      <p:sp>
        <p:nvSpPr>
          <p:cNvPr id="819" name="Google Shape;819;gc52798a3af_3_134"/>
          <p:cNvSpPr txBox="1"/>
          <p:nvPr/>
        </p:nvSpPr>
        <p:spPr>
          <a:xfrm>
            <a:off x="2265650" y="2031950"/>
            <a:ext cx="5282400" cy="8313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US">
                <a:latin typeface="Malgun Gothic"/>
                <a:ea typeface="Malgun Gothic"/>
                <a:cs typeface="Malgun Gothic"/>
                <a:sym typeface="Malgun Gothic"/>
              </a:rPr>
              <a:t>나이브 베이즈 분류는 피쳐 간 독립을 가정하는 베이즈 정리를 이용한 확률 분류기입니다. </a:t>
            </a:r>
            <a:endParaRPr>
              <a:latin typeface="Malgun Gothic"/>
              <a:ea typeface="Malgun Gothic"/>
              <a:cs typeface="Malgun Gothic"/>
              <a:sym typeface="Malgun Gothic"/>
            </a:endParaRPr>
          </a:p>
          <a:p>
            <a:pPr indent="0" lvl="0" marL="0" rtl="0" algn="r">
              <a:spcBef>
                <a:spcPts val="0"/>
              </a:spcBef>
              <a:spcAft>
                <a:spcPts val="0"/>
              </a:spcAft>
              <a:buNone/>
            </a:pPr>
            <a:r>
              <a:t/>
            </a:r>
            <a:endParaRPr>
              <a:latin typeface="Malgun Gothic"/>
              <a:ea typeface="Malgun Gothic"/>
              <a:cs typeface="Malgun Gothic"/>
              <a:sym typeface="Malgun Gothic"/>
            </a:endParaRPr>
          </a:p>
        </p:txBody>
      </p:sp>
      <p:pic>
        <p:nvPicPr>
          <p:cNvPr id="820" name="Google Shape;820;gc52798a3af_3_134"/>
          <p:cNvPicPr preferRelativeResize="0"/>
          <p:nvPr/>
        </p:nvPicPr>
        <p:blipFill rotWithShape="1">
          <a:blip r:embed="rId4">
            <a:alphaModFix/>
          </a:blip>
          <a:srcRect b="2400" l="0" r="0" t="0"/>
          <a:stretch/>
        </p:blipFill>
        <p:spPr>
          <a:xfrm>
            <a:off x="914400" y="3726675"/>
            <a:ext cx="4619625" cy="1459475"/>
          </a:xfrm>
          <a:prstGeom prst="rect">
            <a:avLst/>
          </a:prstGeom>
          <a:noFill/>
          <a:ln>
            <a:noFill/>
          </a:ln>
        </p:spPr>
      </p:pic>
      <p:sp>
        <p:nvSpPr>
          <p:cNvPr id="821" name="Google Shape;821;gc52798a3af_3_134"/>
          <p:cNvSpPr/>
          <p:nvPr/>
        </p:nvSpPr>
        <p:spPr>
          <a:xfrm>
            <a:off x="616813" y="448518"/>
            <a:ext cx="10981500" cy="948600"/>
          </a:xfrm>
          <a:prstGeom prst="rect">
            <a:avLst/>
          </a:prstGeom>
          <a:solidFill>
            <a:srgbClr val="E2E9F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n-US" sz="1800" u="none" cap="none" strike="noStrike">
                <a:solidFill>
                  <a:srgbClr val="757070"/>
                </a:solidFill>
                <a:latin typeface="Malgun Gothic"/>
                <a:ea typeface="Malgun Gothic"/>
                <a:cs typeface="Malgun Gothic"/>
                <a:sym typeface="Malgun Gothic"/>
              </a:rPr>
              <a:t>  </a:t>
            </a:r>
            <a:r>
              <a:rPr b="1" lang="en-US" sz="2000">
                <a:solidFill>
                  <a:srgbClr val="666666"/>
                </a:solidFill>
                <a:latin typeface="Malgun Gothic"/>
                <a:ea typeface="Malgun Gothic"/>
                <a:cs typeface="Malgun Gothic"/>
                <a:sym typeface="Malgun Gothic"/>
              </a:rPr>
              <a:t>Naive Bayes</a:t>
            </a:r>
            <a:endParaRPr b="1" sz="2000">
              <a:solidFill>
                <a:srgbClr val="666666"/>
              </a:solidFill>
              <a:latin typeface="Malgun Gothic"/>
              <a:ea typeface="Malgun Gothic"/>
              <a:cs typeface="Malgun Gothic"/>
              <a:sym typeface="Malgun Gothic"/>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5" name="Shape 825"/>
        <p:cNvGrpSpPr/>
        <p:nvPr/>
      </p:nvGrpSpPr>
      <p:grpSpPr>
        <a:xfrm>
          <a:off x="0" y="0"/>
          <a:ext cx="0" cy="0"/>
          <a:chOff x="0" y="0"/>
          <a:chExt cx="0" cy="0"/>
        </a:xfrm>
      </p:grpSpPr>
      <p:sp>
        <p:nvSpPr>
          <p:cNvPr id="826" name="Google Shape;826;gc52798a3af_4_238"/>
          <p:cNvSpPr txBox="1"/>
          <p:nvPr/>
        </p:nvSpPr>
        <p:spPr>
          <a:xfrm>
            <a:off x="637550" y="1800625"/>
            <a:ext cx="59448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Malgun Gothic"/>
                <a:ea typeface="Malgun Gothic"/>
                <a:cs typeface="Malgun Gothic"/>
                <a:sym typeface="Malgun Gothic"/>
              </a:rPr>
              <a:t>SGDClassifier 클래스의 경우, 다양한 Loss function에 대해 적용할 수 있습니다. loss=hinge로 설정하여 선형 SVM 방식으로 학습할 때 90%를 넘는 가장 높은 정확도를 보였습니다.</a:t>
            </a:r>
            <a:endParaRPr>
              <a:latin typeface="Malgun Gothic"/>
              <a:ea typeface="Malgun Gothic"/>
              <a:cs typeface="Malgun Gothic"/>
              <a:sym typeface="Malgun Gothic"/>
            </a:endParaRPr>
          </a:p>
        </p:txBody>
      </p:sp>
      <p:pic>
        <p:nvPicPr>
          <p:cNvPr id="827" name="Google Shape;827;gc52798a3af_4_238"/>
          <p:cNvPicPr preferRelativeResize="0"/>
          <p:nvPr/>
        </p:nvPicPr>
        <p:blipFill rotWithShape="1">
          <a:blip r:embed="rId3">
            <a:alphaModFix/>
          </a:blip>
          <a:srcRect b="-19717" l="0" r="0" t="0"/>
          <a:stretch/>
        </p:blipFill>
        <p:spPr>
          <a:xfrm>
            <a:off x="637550" y="2670675"/>
            <a:ext cx="8248650" cy="1516650"/>
          </a:xfrm>
          <a:prstGeom prst="rect">
            <a:avLst/>
          </a:prstGeom>
          <a:noFill/>
          <a:ln>
            <a:noFill/>
          </a:ln>
        </p:spPr>
      </p:pic>
      <p:sp>
        <p:nvSpPr>
          <p:cNvPr id="828" name="Google Shape;828;gc52798a3af_4_238"/>
          <p:cNvSpPr txBox="1"/>
          <p:nvPr/>
        </p:nvSpPr>
        <p:spPr>
          <a:xfrm>
            <a:off x="545200" y="5291775"/>
            <a:ext cx="7321500" cy="6156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US">
                <a:latin typeface="Malgun Gothic"/>
                <a:ea typeface="Malgun Gothic"/>
                <a:cs typeface="Malgun Gothic"/>
                <a:sym typeface="Malgun Gothic"/>
              </a:rPr>
              <a:t>서포트 벡터 머신은 주어진 데이터 집합을 바탕으로 새로운 데이터가 어느 카테고리에 속할지 판단하는 비확률적 선형 분류 모델입니다.</a:t>
            </a:r>
            <a:endParaRPr>
              <a:latin typeface="Malgun Gothic"/>
              <a:ea typeface="Malgun Gothic"/>
              <a:cs typeface="Malgun Gothic"/>
              <a:sym typeface="Malgun Gothic"/>
            </a:endParaRPr>
          </a:p>
        </p:txBody>
      </p:sp>
      <p:pic>
        <p:nvPicPr>
          <p:cNvPr id="829" name="Google Shape;829;gc52798a3af_4_238"/>
          <p:cNvPicPr preferRelativeResize="0"/>
          <p:nvPr/>
        </p:nvPicPr>
        <p:blipFill>
          <a:blip r:embed="rId4">
            <a:alphaModFix/>
          </a:blip>
          <a:stretch>
            <a:fillRect/>
          </a:stretch>
        </p:blipFill>
        <p:spPr>
          <a:xfrm>
            <a:off x="7866700" y="3950725"/>
            <a:ext cx="3731625" cy="1956657"/>
          </a:xfrm>
          <a:prstGeom prst="rect">
            <a:avLst/>
          </a:prstGeom>
          <a:noFill/>
          <a:ln>
            <a:noFill/>
          </a:ln>
        </p:spPr>
      </p:pic>
      <p:sp>
        <p:nvSpPr>
          <p:cNvPr id="830" name="Google Shape;830;gc52798a3af_4_238"/>
          <p:cNvSpPr/>
          <p:nvPr/>
        </p:nvSpPr>
        <p:spPr>
          <a:xfrm>
            <a:off x="616813" y="448518"/>
            <a:ext cx="10981500" cy="948600"/>
          </a:xfrm>
          <a:prstGeom prst="rect">
            <a:avLst/>
          </a:prstGeom>
          <a:solidFill>
            <a:srgbClr val="E2E9F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n-US" sz="1800" u="none" cap="none" strike="noStrike">
                <a:solidFill>
                  <a:srgbClr val="757070"/>
                </a:solidFill>
                <a:latin typeface="Malgun Gothic"/>
                <a:ea typeface="Malgun Gothic"/>
                <a:cs typeface="Malgun Gothic"/>
                <a:sym typeface="Malgun Gothic"/>
              </a:rPr>
              <a:t>  </a:t>
            </a:r>
            <a:r>
              <a:rPr b="1" lang="en-US" sz="2000">
                <a:solidFill>
                  <a:srgbClr val="666666"/>
                </a:solidFill>
                <a:latin typeface="Malgun Gothic"/>
                <a:ea typeface="Malgun Gothic"/>
                <a:cs typeface="Malgun Gothic"/>
                <a:sym typeface="Malgun Gothic"/>
              </a:rPr>
              <a:t>SGDClassifier</a:t>
            </a:r>
            <a:endParaRPr b="1" sz="2000">
              <a:solidFill>
                <a:srgbClr val="666666"/>
              </a:solidFill>
              <a:latin typeface="Malgun Gothic"/>
              <a:ea typeface="Malgun Gothic"/>
              <a:cs typeface="Malgun Gothic"/>
              <a:sym typeface="Malgun Gothic"/>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gc52798a3af_0_6"/>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b="1" lang="en-US"/>
              <a:t> </a:t>
            </a:r>
            <a:r>
              <a:rPr b="1" lang="en-US">
                <a:solidFill>
                  <a:srgbClr val="666666"/>
                </a:solidFill>
              </a:rPr>
              <a:t> 주제 소개</a:t>
            </a:r>
            <a:endParaRPr b="1">
              <a:solidFill>
                <a:srgbClr val="666666"/>
              </a:solidFill>
            </a:endParaRPr>
          </a:p>
        </p:txBody>
      </p:sp>
      <p:sp>
        <p:nvSpPr>
          <p:cNvPr id="121" name="Google Shape;121;gc52798a3af_0_6"/>
          <p:cNvSpPr txBox="1"/>
          <p:nvPr>
            <p:ph idx="1" type="body"/>
          </p:nvPr>
        </p:nvSpPr>
        <p:spPr>
          <a:xfrm>
            <a:off x="838200" y="1825625"/>
            <a:ext cx="10515600" cy="4351200"/>
          </a:xfrm>
          <a:prstGeom prst="rect">
            <a:avLst/>
          </a:prstGeom>
        </p:spPr>
        <p:txBody>
          <a:bodyPr anchorCtr="0" anchor="t" bIns="45700" lIns="91425" spcFirstLastPara="1" rIns="91425" wrap="square" tIns="45700">
            <a:normAutofit/>
          </a:bodyPr>
          <a:lstStyle/>
          <a:p>
            <a:pPr indent="-450850" lvl="0" marL="457200" rtl="0" algn="l">
              <a:spcBef>
                <a:spcPts val="1000"/>
              </a:spcBef>
              <a:spcAft>
                <a:spcPts val="0"/>
              </a:spcAft>
              <a:buSzPts val="3500"/>
              <a:buChar char="●"/>
            </a:pPr>
            <a:r>
              <a:rPr b="1" lang="en-US" sz="3500"/>
              <a:t>자연어 처리를 통한 감정 분류</a:t>
            </a:r>
            <a:endParaRPr b="1" sz="3500"/>
          </a:p>
          <a:p>
            <a:pPr indent="0" lvl="0" marL="0" rtl="0" algn="l">
              <a:spcBef>
                <a:spcPts val="1000"/>
              </a:spcBef>
              <a:spcAft>
                <a:spcPts val="0"/>
              </a:spcAft>
              <a:buNone/>
            </a:pPr>
            <a:r>
              <a:t/>
            </a:r>
            <a:endParaRPr/>
          </a:p>
          <a:p>
            <a:pPr indent="0" lvl="0" marL="0" rtl="0" algn="l">
              <a:spcBef>
                <a:spcPts val="1000"/>
              </a:spcBef>
              <a:spcAft>
                <a:spcPts val="0"/>
              </a:spcAft>
              <a:buNone/>
            </a:pPr>
            <a:r>
              <a:t/>
            </a:r>
            <a:endParaRPr/>
          </a:p>
        </p:txBody>
      </p:sp>
      <p:sp>
        <p:nvSpPr>
          <p:cNvPr id="122" name="Google Shape;122;gc52798a3af_0_6"/>
          <p:cNvSpPr/>
          <p:nvPr/>
        </p:nvSpPr>
        <p:spPr>
          <a:xfrm>
            <a:off x="288173" y="524022"/>
            <a:ext cx="846600" cy="871800"/>
          </a:xfrm>
          <a:prstGeom prst="flowChartConnector">
            <a:avLst/>
          </a:prstGeom>
          <a:solidFill>
            <a:srgbClr val="BFD0E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3100">
                <a:solidFill>
                  <a:schemeClr val="lt1"/>
                </a:solidFill>
                <a:latin typeface="Malgun Gothic"/>
                <a:ea typeface="Malgun Gothic"/>
                <a:cs typeface="Malgun Gothic"/>
                <a:sym typeface="Malgun Gothic"/>
              </a:rPr>
              <a:t>1</a:t>
            </a:r>
            <a:endParaRPr b="0" i="0" sz="3100" u="none" cap="none" strike="noStrike">
              <a:solidFill>
                <a:schemeClr val="lt1"/>
              </a:solidFill>
              <a:latin typeface="Malgun Gothic"/>
              <a:ea typeface="Malgun Gothic"/>
              <a:cs typeface="Malgun Gothic"/>
              <a:sym typeface="Malgun Gothic"/>
            </a:endParaRPr>
          </a:p>
        </p:txBody>
      </p:sp>
      <p:pic>
        <p:nvPicPr>
          <p:cNvPr id="123" name="Google Shape;123;gc52798a3af_0_6"/>
          <p:cNvPicPr preferRelativeResize="0"/>
          <p:nvPr/>
        </p:nvPicPr>
        <p:blipFill>
          <a:blip r:embed="rId3">
            <a:alphaModFix/>
          </a:blip>
          <a:stretch>
            <a:fillRect/>
          </a:stretch>
        </p:blipFill>
        <p:spPr>
          <a:xfrm>
            <a:off x="2785175" y="2790150"/>
            <a:ext cx="6621650" cy="3059125"/>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4" name="Shape 834"/>
        <p:cNvGrpSpPr/>
        <p:nvPr/>
      </p:nvGrpSpPr>
      <p:grpSpPr>
        <a:xfrm>
          <a:off x="0" y="0"/>
          <a:ext cx="0" cy="0"/>
          <a:chOff x="0" y="0"/>
          <a:chExt cx="0" cy="0"/>
        </a:xfrm>
      </p:grpSpPr>
      <p:sp>
        <p:nvSpPr>
          <p:cNvPr id="835" name="Google Shape;835;gc52798a3af_4_280"/>
          <p:cNvSpPr txBox="1"/>
          <p:nvPr/>
        </p:nvSpPr>
        <p:spPr>
          <a:xfrm>
            <a:off x="628900" y="2193650"/>
            <a:ext cx="65565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Malgun Gothic"/>
                <a:ea typeface="Malgun Gothic"/>
                <a:cs typeface="Malgun Gothic"/>
                <a:sym typeface="Malgun Gothic"/>
              </a:rPr>
              <a:t>LogisticRegression 클래스를 사용하여 로지스틱 회귀분석을 구현하였습니다.</a:t>
            </a:r>
            <a:endParaRPr>
              <a:latin typeface="Malgun Gothic"/>
              <a:ea typeface="Malgun Gothic"/>
              <a:cs typeface="Malgun Gothic"/>
              <a:sym typeface="Malgun Gothic"/>
            </a:endParaRPr>
          </a:p>
          <a:p>
            <a:pPr indent="0" lvl="0" marL="0" rtl="0" algn="l">
              <a:spcBef>
                <a:spcPts val="0"/>
              </a:spcBef>
              <a:spcAft>
                <a:spcPts val="0"/>
              </a:spcAft>
              <a:buNone/>
            </a:pPr>
            <a:r>
              <a:rPr lang="en-US">
                <a:latin typeface="Malgun Gothic"/>
                <a:ea typeface="Malgun Gothic"/>
                <a:cs typeface="Malgun Gothic"/>
                <a:sym typeface="Malgun Gothic"/>
              </a:rPr>
              <a:t>로지스틱 회귀분석은 시그모이드 함수를 이용해 분류를 수행합니다.</a:t>
            </a:r>
            <a:endParaRPr>
              <a:latin typeface="Malgun Gothic"/>
              <a:ea typeface="Malgun Gothic"/>
              <a:cs typeface="Malgun Gothic"/>
              <a:sym typeface="Malgun Gothic"/>
            </a:endParaRPr>
          </a:p>
        </p:txBody>
      </p:sp>
      <p:pic>
        <p:nvPicPr>
          <p:cNvPr id="836" name="Google Shape;836;gc52798a3af_4_280"/>
          <p:cNvPicPr preferRelativeResize="0"/>
          <p:nvPr/>
        </p:nvPicPr>
        <p:blipFill>
          <a:blip r:embed="rId3">
            <a:alphaModFix/>
          </a:blip>
          <a:stretch>
            <a:fillRect/>
          </a:stretch>
        </p:blipFill>
        <p:spPr>
          <a:xfrm>
            <a:off x="7185400" y="1701925"/>
            <a:ext cx="4399925" cy="3299950"/>
          </a:xfrm>
          <a:prstGeom prst="rect">
            <a:avLst/>
          </a:prstGeom>
          <a:noFill/>
          <a:ln>
            <a:noFill/>
          </a:ln>
        </p:spPr>
      </p:pic>
      <p:pic>
        <p:nvPicPr>
          <p:cNvPr id="837" name="Google Shape;837;gc52798a3af_4_280"/>
          <p:cNvPicPr preferRelativeResize="0"/>
          <p:nvPr/>
        </p:nvPicPr>
        <p:blipFill>
          <a:blip r:embed="rId4">
            <a:alphaModFix/>
          </a:blip>
          <a:stretch>
            <a:fillRect/>
          </a:stretch>
        </p:blipFill>
        <p:spPr>
          <a:xfrm>
            <a:off x="628900" y="3106325"/>
            <a:ext cx="6419119" cy="1630525"/>
          </a:xfrm>
          <a:prstGeom prst="rect">
            <a:avLst/>
          </a:prstGeom>
          <a:noFill/>
          <a:ln>
            <a:noFill/>
          </a:ln>
        </p:spPr>
      </p:pic>
      <p:sp>
        <p:nvSpPr>
          <p:cNvPr id="838" name="Google Shape;838;gc52798a3af_4_280"/>
          <p:cNvSpPr/>
          <p:nvPr/>
        </p:nvSpPr>
        <p:spPr>
          <a:xfrm>
            <a:off x="616813" y="448518"/>
            <a:ext cx="10981500" cy="948600"/>
          </a:xfrm>
          <a:prstGeom prst="rect">
            <a:avLst/>
          </a:prstGeom>
          <a:solidFill>
            <a:srgbClr val="E2E9F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n-US" sz="1800" u="none" cap="none" strike="noStrike">
                <a:solidFill>
                  <a:srgbClr val="757070"/>
                </a:solidFill>
                <a:latin typeface="Malgun Gothic"/>
                <a:ea typeface="Malgun Gothic"/>
                <a:cs typeface="Malgun Gothic"/>
                <a:sym typeface="Malgun Gothic"/>
              </a:rPr>
              <a:t>  </a:t>
            </a:r>
            <a:r>
              <a:rPr b="1" lang="en-US" sz="2000">
                <a:solidFill>
                  <a:srgbClr val="666666"/>
                </a:solidFill>
                <a:latin typeface="Malgun Gothic"/>
                <a:ea typeface="Malgun Gothic"/>
                <a:cs typeface="Malgun Gothic"/>
                <a:sym typeface="Malgun Gothic"/>
              </a:rPr>
              <a:t>Logistic Regression</a:t>
            </a:r>
            <a:endParaRPr b="1" sz="2000">
              <a:solidFill>
                <a:srgbClr val="666666"/>
              </a:solidFill>
              <a:latin typeface="Malgun Gothic"/>
              <a:ea typeface="Malgun Gothic"/>
              <a:cs typeface="Malgun Gothic"/>
              <a:sym typeface="Malgun Gothic"/>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2" name="Shape 842"/>
        <p:cNvGrpSpPr/>
        <p:nvPr/>
      </p:nvGrpSpPr>
      <p:grpSpPr>
        <a:xfrm>
          <a:off x="0" y="0"/>
          <a:ext cx="0" cy="0"/>
          <a:chOff x="0" y="0"/>
          <a:chExt cx="0" cy="0"/>
        </a:xfrm>
      </p:grpSpPr>
      <p:sp>
        <p:nvSpPr>
          <p:cNvPr id="843" name="Google Shape;843;gc52798a3af_4_301"/>
          <p:cNvSpPr txBox="1"/>
          <p:nvPr/>
        </p:nvSpPr>
        <p:spPr>
          <a:xfrm>
            <a:off x="838200" y="1915925"/>
            <a:ext cx="10379400" cy="1154400"/>
          </a:xfrm>
          <a:prstGeom prst="rect">
            <a:avLst/>
          </a:prstGeom>
          <a:noFill/>
          <a:ln>
            <a:noFill/>
          </a:ln>
        </p:spPr>
        <p:txBody>
          <a:bodyPr anchorCtr="0" anchor="t" bIns="91425" lIns="91425" spcFirstLastPara="1" rIns="91425" wrap="square" tIns="91425">
            <a:spAutoFit/>
          </a:bodyPr>
          <a:lstStyle/>
          <a:p>
            <a:pPr indent="-50800" lvl="0" marL="228600" rtl="0" algn="l">
              <a:lnSpc>
                <a:spcPct val="90000"/>
              </a:lnSpc>
              <a:spcBef>
                <a:spcPts val="0"/>
              </a:spcBef>
              <a:spcAft>
                <a:spcPts val="0"/>
              </a:spcAft>
              <a:buNone/>
            </a:pPr>
            <a:r>
              <a:rPr lang="en-US">
                <a:solidFill>
                  <a:schemeClr val="dk1"/>
                </a:solidFill>
                <a:latin typeface="Malgun Gothic"/>
                <a:ea typeface="Malgun Gothic"/>
                <a:cs typeface="Malgun Gothic"/>
                <a:sym typeface="Malgun Gothic"/>
              </a:rPr>
              <a:t>MultinomialNB, SGDClassifier, LogisticRegression의 경우 각각 GridSearch 클래스를 이용해 </a:t>
            </a:r>
            <a:endParaRPr>
              <a:solidFill>
                <a:schemeClr val="dk1"/>
              </a:solidFill>
              <a:latin typeface="Malgun Gothic"/>
              <a:ea typeface="Malgun Gothic"/>
              <a:cs typeface="Malgun Gothic"/>
              <a:sym typeface="Malgun Gothic"/>
            </a:endParaRPr>
          </a:p>
          <a:p>
            <a:pPr indent="-50800" lvl="0" marL="228600" rtl="0" algn="l">
              <a:lnSpc>
                <a:spcPct val="90000"/>
              </a:lnSpc>
              <a:spcBef>
                <a:spcPts val="0"/>
              </a:spcBef>
              <a:spcAft>
                <a:spcPts val="0"/>
              </a:spcAft>
              <a:buNone/>
            </a:pPr>
            <a:r>
              <a:rPr lang="en-US">
                <a:solidFill>
                  <a:schemeClr val="dk1"/>
                </a:solidFill>
                <a:latin typeface="Malgun Gothic"/>
                <a:ea typeface="Malgun Gothic"/>
                <a:cs typeface="Malgun Gothic"/>
                <a:sym typeface="Malgun Gothic"/>
              </a:rPr>
              <a:t>최적의 파라미터를 찾을 수 있었습니다.</a:t>
            </a:r>
            <a:endParaRPr>
              <a:solidFill>
                <a:schemeClr val="dk1"/>
              </a:solidFill>
              <a:latin typeface="Malgun Gothic"/>
              <a:ea typeface="Malgun Gothic"/>
              <a:cs typeface="Malgun Gothic"/>
              <a:sym typeface="Malgun Gothic"/>
            </a:endParaRPr>
          </a:p>
          <a:p>
            <a:pPr indent="-50800" lvl="0" marL="228600" rtl="0" algn="l">
              <a:lnSpc>
                <a:spcPct val="90000"/>
              </a:lnSpc>
              <a:spcBef>
                <a:spcPts val="0"/>
              </a:spcBef>
              <a:spcAft>
                <a:spcPts val="0"/>
              </a:spcAft>
              <a:buNone/>
            </a:pPr>
            <a:r>
              <a:t/>
            </a:r>
            <a:endParaRPr>
              <a:solidFill>
                <a:schemeClr val="dk1"/>
              </a:solidFill>
              <a:latin typeface="Malgun Gothic"/>
              <a:ea typeface="Malgun Gothic"/>
              <a:cs typeface="Malgun Gothic"/>
              <a:sym typeface="Malgun Gothic"/>
            </a:endParaRPr>
          </a:p>
          <a:p>
            <a:pPr indent="-50800" lvl="0" marL="228600" rtl="0" algn="l">
              <a:lnSpc>
                <a:spcPct val="90000"/>
              </a:lnSpc>
              <a:spcBef>
                <a:spcPts val="0"/>
              </a:spcBef>
              <a:spcAft>
                <a:spcPts val="0"/>
              </a:spcAft>
              <a:buNone/>
            </a:pPr>
            <a:r>
              <a:rPr lang="en-US">
                <a:solidFill>
                  <a:schemeClr val="dk1"/>
                </a:solidFill>
                <a:latin typeface="Malgun Gothic"/>
                <a:ea typeface="Malgun Gothic"/>
                <a:cs typeface="Malgun Gothic"/>
                <a:sym typeface="Malgun Gothic"/>
              </a:rPr>
              <a:t>여러 파라미터의 조합을 dictionary형태로 입력하면 각각의 조합에 대해 성능을 계산하여 </a:t>
            </a:r>
            <a:endParaRPr>
              <a:solidFill>
                <a:schemeClr val="dk1"/>
              </a:solidFill>
              <a:latin typeface="Malgun Gothic"/>
              <a:ea typeface="Malgun Gothic"/>
              <a:cs typeface="Malgun Gothic"/>
              <a:sym typeface="Malgun Gothic"/>
            </a:endParaRPr>
          </a:p>
          <a:p>
            <a:pPr indent="-50800" lvl="0" marL="228600" rtl="0" algn="l">
              <a:lnSpc>
                <a:spcPct val="90000"/>
              </a:lnSpc>
              <a:spcBef>
                <a:spcPts val="0"/>
              </a:spcBef>
              <a:spcAft>
                <a:spcPts val="0"/>
              </a:spcAft>
              <a:buNone/>
            </a:pPr>
            <a:r>
              <a:rPr lang="en-US">
                <a:solidFill>
                  <a:schemeClr val="dk1"/>
                </a:solidFill>
                <a:latin typeface="Malgun Gothic"/>
                <a:ea typeface="Malgun Gothic"/>
                <a:cs typeface="Malgun Gothic"/>
                <a:sym typeface="Malgun Gothic"/>
              </a:rPr>
              <a:t>최적의 하이퍼 파라미터를 출력합니다.</a:t>
            </a:r>
            <a:endParaRPr>
              <a:latin typeface="Malgun Gothic"/>
              <a:ea typeface="Malgun Gothic"/>
              <a:cs typeface="Malgun Gothic"/>
              <a:sym typeface="Malgun Gothic"/>
            </a:endParaRPr>
          </a:p>
        </p:txBody>
      </p:sp>
      <p:pic>
        <p:nvPicPr>
          <p:cNvPr id="844" name="Google Shape;844;gc52798a3af_4_301"/>
          <p:cNvPicPr preferRelativeResize="0"/>
          <p:nvPr/>
        </p:nvPicPr>
        <p:blipFill>
          <a:blip r:embed="rId3">
            <a:alphaModFix/>
          </a:blip>
          <a:stretch>
            <a:fillRect/>
          </a:stretch>
        </p:blipFill>
        <p:spPr>
          <a:xfrm>
            <a:off x="7897748" y="3305850"/>
            <a:ext cx="3618629" cy="2135275"/>
          </a:xfrm>
          <a:prstGeom prst="rect">
            <a:avLst/>
          </a:prstGeom>
          <a:noFill/>
          <a:ln>
            <a:noFill/>
          </a:ln>
        </p:spPr>
      </p:pic>
      <p:pic>
        <p:nvPicPr>
          <p:cNvPr id="845" name="Google Shape;845;gc52798a3af_4_301"/>
          <p:cNvPicPr preferRelativeResize="0"/>
          <p:nvPr/>
        </p:nvPicPr>
        <p:blipFill>
          <a:blip r:embed="rId4">
            <a:alphaModFix/>
          </a:blip>
          <a:stretch>
            <a:fillRect/>
          </a:stretch>
        </p:blipFill>
        <p:spPr>
          <a:xfrm>
            <a:off x="3916750" y="3391000"/>
            <a:ext cx="3764724" cy="2094974"/>
          </a:xfrm>
          <a:prstGeom prst="rect">
            <a:avLst/>
          </a:prstGeom>
          <a:noFill/>
          <a:ln>
            <a:noFill/>
          </a:ln>
        </p:spPr>
      </p:pic>
      <p:pic>
        <p:nvPicPr>
          <p:cNvPr id="846" name="Google Shape;846;gc52798a3af_4_301"/>
          <p:cNvPicPr preferRelativeResize="0"/>
          <p:nvPr/>
        </p:nvPicPr>
        <p:blipFill>
          <a:blip r:embed="rId5">
            <a:alphaModFix/>
          </a:blip>
          <a:stretch>
            <a:fillRect/>
          </a:stretch>
        </p:blipFill>
        <p:spPr>
          <a:xfrm>
            <a:off x="284325" y="3370850"/>
            <a:ext cx="3480875" cy="2135275"/>
          </a:xfrm>
          <a:prstGeom prst="rect">
            <a:avLst/>
          </a:prstGeom>
          <a:noFill/>
          <a:ln>
            <a:noFill/>
          </a:ln>
        </p:spPr>
      </p:pic>
      <p:sp>
        <p:nvSpPr>
          <p:cNvPr id="847" name="Google Shape;847;gc52798a3af_4_301"/>
          <p:cNvSpPr/>
          <p:nvPr/>
        </p:nvSpPr>
        <p:spPr>
          <a:xfrm>
            <a:off x="616813" y="448518"/>
            <a:ext cx="10981500" cy="948600"/>
          </a:xfrm>
          <a:prstGeom prst="rect">
            <a:avLst/>
          </a:prstGeom>
          <a:solidFill>
            <a:srgbClr val="E2E9F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n-US" sz="1800" u="none" cap="none" strike="noStrike">
                <a:solidFill>
                  <a:srgbClr val="757070"/>
                </a:solidFill>
                <a:latin typeface="Malgun Gothic"/>
                <a:ea typeface="Malgun Gothic"/>
                <a:cs typeface="Malgun Gothic"/>
                <a:sym typeface="Malgun Gothic"/>
              </a:rPr>
              <a:t>  </a:t>
            </a:r>
            <a:r>
              <a:rPr b="1" lang="en-US" sz="2000">
                <a:solidFill>
                  <a:srgbClr val="666666"/>
                </a:solidFill>
                <a:latin typeface="Malgun Gothic"/>
                <a:ea typeface="Malgun Gothic"/>
                <a:cs typeface="Malgun Gothic"/>
                <a:sym typeface="Malgun Gothic"/>
              </a:rPr>
              <a:t>GridSearchCV</a:t>
            </a:r>
            <a:endParaRPr b="1" sz="2000">
              <a:solidFill>
                <a:srgbClr val="666666"/>
              </a:solidFill>
              <a:latin typeface="Malgun Gothic"/>
              <a:ea typeface="Malgun Gothic"/>
              <a:cs typeface="Malgun Gothic"/>
              <a:sym typeface="Malgun Gothic"/>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1" name="Shape 851"/>
        <p:cNvGrpSpPr/>
        <p:nvPr/>
      </p:nvGrpSpPr>
      <p:grpSpPr>
        <a:xfrm>
          <a:off x="0" y="0"/>
          <a:ext cx="0" cy="0"/>
          <a:chOff x="0" y="0"/>
          <a:chExt cx="0" cy="0"/>
        </a:xfrm>
      </p:grpSpPr>
      <p:graphicFrame>
        <p:nvGraphicFramePr>
          <p:cNvPr id="852" name="Google Shape;852;gc52798a3af_3_203"/>
          <p:cNvGraphicFramePr/>
          <p:nvPr/>
        </p:nvGraphicFramePr>
        <p:xfrm>
          <a:off x="531475" y="2169875"/>
          <a:ext cx="3000000" cy="3000000"/>
        </p:xfrm>
        <a:graphic>
          <a:graphicData uri="http://schemas.openxmlformats.org/drawingml/2006/table">
            <a:tbl>
              <a:tblPr>
                <a:noFill/>
                <a:tableStyleId>{397FD9E6-7DE9-4FFA-8ED6-E20252F99F6A}</a:tableStyleId>
              </a:tblPr>
              <a:tblGrid>
                <a:gridCol w="1477825"/>
                <a:gridCol w="1477825"/>
                <a:gridCol w="1477825"/>
                <a:gridCol w="1477825"/>
              </a:tblGrid>
              <a:tr h="865350">
                <a:tc>
                  <a:txBody>
                    <a:bodyPr/>
                    <a:lstStyle/>
                    <a:p>
                      <a:pPr indent="0" lvl="0" marL="0" rtl="0" algn="ctr">
                        <a:lnSpc>
                          <a:spcPct val="115000"/>
                        </a:lnSpc>
                        <a:spcBef>
                          <a:spcPts val="0"/>
                        </a:spcBef>
                        <a:spcAft>
                          <a:spcPts val="0"/>
                        </a:spcAft>
                        <a:buNone/>
                      </a:pPr>
                      <a:r>
                        <a:rPr lang="en-US" sz="1000"/>
                        <a:t>train데이터 학습 후 test데이터에 대한 성능</a:t>
                      </a:r>
                      <a:endParaRPr sz="1000"/>
                    </a:p>
                  </a:txBody>
                  <a:tcPr marT="91425" marB="91425"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extLst>
                      <a:ext uri="http://customooxmlschemas.google.com/">
                        <go:slidesCustomData xmlns:go="http://customooxmlschemas.google.com/" cellId="852:0:0"/>
                      </a:ext>
                    </a:extLst>
                  </a:tcPr>
                </a:tc>
                <a:tc>
                  <a:txBody>
                    <a:bodyPr/>
                    <a:lstStyle/>
                    <a:p>
                      <a:pPr indent="0" lvl="0" marL="0" rtl="0" algn="ctr">
                        <a:lnSpc>
                          <a:spcPct val="115000"/>
                        </a:lnSpc>
                        <a:spcBef>
                          <a:spcPts val="0"/>
                        </a:spcBef>
                        <a:spcAft>
                          <a:spcPts val="0"/>
                        </a:spcAft>
                        <a:buNone/>
                      </a:pPr>
                      <a:r>
                        <a:rPr lang="en-US" sz="1000"/>
                        <a:t>MultinomialNB</a:t>
                      </a:r>
                      <a:endParaRPr sz="1000"/>
                    </a:p>
                  </a:txBody>
                  <a:tcPr marT="91425" marB="91425"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extLst>
                      <a:ext uri="http://customooxmlschemas.google.com/">
                        <go:slidesCustomData xmlns:go="http://customooxmlschemas.google.com/" cellId="852:0:1"/>
                      </a:ext>
                    </a:extLst>
                  </a:tcPr>
                </a:tc>
                <a:tc>
                  <a:txBody>
                    <a:bodyPr/>
                    <a:lstStyle/>
                    <a:p>
                      <a:pPr indent="0" lvl="0" marL="0" rtl="0" algn="ctr">
                        <a:lnSpc>
                          <a:spcPct val="115000"/>
                        </a:lnSpc>
                        <a:spcBef>
                          <a:spcPts val="0"/>
                        </a:spcBef>
                        <a:spcAft>
                          <a:spcPts val="0"/>
                        </a:spcAft>
                        <a:buNone/>
                      </a:pPr>
                      <a:r>
                        <a:rPr lang="en-US" sz="1000"/>
                        <a:t>SGDClassifier</a:t>
                      </a:r>
                      <a:endParaRPr sz="1000"/>
                    </a:p>
                  </a:txBody>
                  <a:tcPr marT="91425" marB="91425"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extLst>
                      <a:ext uri="http://customooxmlschemas.google.com/">
                        <go:slidesCustomData xmlns:go="http://customooxmlschemas.google.com/" cellId="852:0:2"/>
                      </a:ext>
                    </a:extLst>
                  </a:tcPr>
                </a:tc>
                <a:tc>
                  <a:txBody>
                    <a:bodyPr/>
                    <a:lstStyle/>
                    <a:p>
                      <a:pPr indent="0" lvl="0" marL="0" rtl="0" algn="ctr">
                        <a:lnSpc>
                          <a:spcPct val="115000"/>
                        </a:lnSpc>
                        <a:spcBef>
                          <a:spcPts val="0"/>
                        </a:spcBef>
                        <a:spcAft>
                          <a:spcPts val="0"/>
                        </a:spcAft>
                        <a:buNone/>
                      </a:pPr>
                      <a:r>
                        <a:rPr lang="en-US" sz="1000"/>
                        <a:t>Logistic Regression</a:t>
                      </a:r>
                      <a:endParaRPr sz="1000"/>
                    </a:p>
                  </a:txBody>
                  <a:tcPr marT="91425" marB="91425"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extLst>
                      <a:ext uri="http://customooxmlschemas.google.com/">
                        <go:slidesCustomData xmlns:go="http://customooxmlschemas.google.com/" cellId="852:0:3"/>
                      </a:ext>
                    </a:extLst>
                  </a:tcPr>
                </a:tc>
              </a:tr>
              <a:tr h="549675">
                <a:tc>
                  <a:txBody>
                    <a:bodyPr/>
                    <a:lstStyle/>
                    <a:p>
                      <a:pPr indent="0" lvl="0" marL="0" rtl="0" algn="ctr">
                        <a:lnSpc>
                          <a:spcPct val="115000"/>
                        </a:lnSpc>
                        <a:spcBef>
                          <a:spcPts val="0"/>
                        </a:spcBef>
                        <a:spcAft>
                          <a:spcPts val="0"/>
                        </a:spcAft>
                        <a:buNone/>
                      </a:pPr>
                      <a:r>
                        <a:rPr lang="en-US" sz="1000"/>
                        <a:t>ngram(1,1)</a:t>
                      </a:r>
                      <a:endParaRPr sz="1000"/>
                    </a:p>
                  </a:txBody>
                  <a:tcPr marT="91425" marB="91425"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extLst>
                      <a:ext uri="http://customooxmlschemas.google.com/">
                        <go:slidesCustomData xmlns:go="http://customooxmlschemas.google.com/" cellId="852:1:0"/>
                      </a:ext>
                    </a:extLst>
                  </a:tcPr>
                </a:tc>
                <a:tc>
                  <a:txBody>
                    <a:bodyPr/>
                    <a:lstStyle/>
                    <a:p>
                      <a:pPr indent="0" lvl="0" marL="0" rtl="0" algn="ctr">
                        <a:lnSpc>
                          <a:spcPct val="115000"/>
                        </a:lnSpc>
                        <a:spcBef>
                          <a:spcPts val="0"/>
                        </a:spcBef>
                        <a:spcAft>
                          <a:spcPts val="0"/>
                        </a:spcAft>
                        <a:buNone/>
                      </a:pPr>
                      <a:r>
                        <a:rPr lang="en-US" sz="1000"/>
                        <a:t>69.40%</a:t>
                      </a:r>
                      <a:endParaRPr sz="1000"/>
                    </a:p>
                  </a:txBody>
                  <a:tcPr marT="91425" marB="91425"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2CC"/>
                    </a:solidFill>
                    <a:extLst>
                      <a:ext uri="http://customooxmlschemas.google.com/">
                        <go:slidesCustomData xmlns:go="http://customooxmlschemas.google.com/" cellId="852:1:1"/>
                      </a:ext>
                    </a:extLst>
                  </a:tcPr>
                </a:tc>
                <a:tc>
                  <a:txBody>
                    <a:bodyPr/>
                    <a:lstStyle/>
                    <a:p>
                      <a:pPr indent="0" lvl="0" marL="0" rtl="0" algn="ctr">
                        <a:lnSpc>
                          <a:spcPct val="115000"/>
                        </a:lnSpc>
                        <a:spcBef>
                          <a:spcPts val="0"/>
                        </a:spcBef>
                        <a:spcAft>
                          <a:spcPts val="0"/>
                        </a:spcAft>
                        <a:buNone/>
                      </a:pPr>
                      <a:r>
                        <a:rPr lang="en-US" sz="1000"/>
                        <a:t>89.65%</a:t>
                      </a:r>
                      <a:endParaRPr sz="1000"/>
                    </a:p>
                  </a:txBody>
                  <a:tcPr marT="91425" marB="91425"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extLst>
                      <a:ext uri="http://customooxmlschemas.google.com/">
                        <go:slidesCustomData xmlns:go="http://customooxmlschemas.google.com/" cellId="852:1:2"/>
                      </a:ext>
                    </a:extLst>
                  </a:tcPr>
                </a:tc>
                <a:tc>
                  <a:txBody>
                    <a:bodyPr/>
                    <a:lstStyle/>
                    <a:p>
                      <a:pPr indent="0" lvl="0" marL="0" rtl="0" algn="ctr">
                        <a:lnSpc>
                          <a:spcPct val="115000"/>
                        </a:lnSpc>
                        <a:spcBef>
                          <a:spcPts val="0"/>
                        </a:spcBef>
                        <a:spcAft>
                          <a:spcPts val="0"/>
                        </a:spcAft>
                        <a:buNone/>
                      </a:pPr>
                      <a:r>
                        <a:rPr lang="en-US" sz="1000"/>
                        <a:t>89.85%</a:t>
                      </a:r>
                      <a:endParaRPr sz="1000"/>
                    </a:p>
                  </a:txBody>
                  <a:tcPr marT="91425" marB="91425"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2CC"/>
                    </a:solidFill>
                    <a:extLst>
                      <a:ext uri="http://customooxmlschemas.google.com/">
                        <go:slidesCustomData xmlns:go="http://customooxmlschemas.google.com/" cellId="852:1:3"/>
                      </a:ext>
                    </a:extLst>
                  </a:tcPr>
                </a:tc>
              </a:tr>
              <a:tr h="549675">
                <a:tc>
                  <a:txBody>
                    <a:bodyPr/>
                    <a:lstStyle/>
                    <a:p>
                      <a:pPr indent="0" lvl="0" marL="0" rtl="0" algn="ctr">
                        <a:lnSpc>
                          <a:spcPct val="115000"/>
                        </a:lnSpc>
                        <a:spcBef>
                          <a:spcPts val="0"/>
                        </a:spcBef>
                        <a:spcAft>
                          <a:spcPts val="0"/>
                        </a:spcAft>
                        <a:buNone/>
                      </a:pPr>
                      <a:r>
                        <a:rPr lang="en-US" sz="1000"/>
                        <a:t>ngram(1,2)</a:t>
                      </a:r>
                      <a:endParaRPr sz="1000"/>
                    </a:p>
                  </a:txBody>
                  <a:tcPr marT="91425" marB="91425"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extLst>
                      <a:ext uri="http://customooxmlschemas.google.com/">
                        <go:slidesCustomData xmlns:go="http://customooxmlschemas.google.com/" cellId="852:2:0"/>
                      </a:ext>
                    </a:extLst>
                  </a:tcPr>
                </a:tc>
                <a:tc>
                  <a:txBody>
                    <a:bodyPr/>
                    <a:lstStyle/>
                    <a:p>
                      <a:pPr indent="0" lvl="0" marL="0" rtl="0" algn="ctr">
                        <a:lnSpc>
                          <a:spcPct val="115000"/>
                        </a:lnSpc>
                        <a:spcBef>
                          <a:spcPts val="0"/>
                        </a:spcBef>
                        <a:spcAft>
                          <a:spcPts val="0"/>
                        </a:spcAft>
                        <a:buNone/>
                      </a:pPr>
                      <a:r>
                        <a:rPr lang="en-US" sz="1000"/>
                        <a:t>69.15%</a:t>
                      </a:r>
                      <a:endParaRPr sz="1000"/>
                    </a:p>
                  </a:txBody>
                  <a:tcPr marT="91425" marB="91425"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extLst>
                      <a:ext uri="http://customooxmlschemas.google.com/">
                        <go:slidesCustomData xmlns:go="http://customooxmlschemas.google.com/" cellId="852:2:1"/>
                      </a:ext>
                    </a:extLst>
                  </a:tcPr>
                </a:tc>
                <a:tc>
                  <a:txBody>
                    <a:bodyPr/>
                    <a:lstStyle/>
                    <a:p>
                      <a:pPr indent="0" lvl="0" marL="0" rtl="0" algn="ctr">
                        <a:lnSpc>
                          <a:spcPct val="115000"/>
                        </a:lnSpc>
                        <a:spcBef>
                          <a:spcPts val="0"/>
                        </a:spcBef>
                        <a:spcAft>
                          <a:spcPts val="0"/>
                        </a:spcAft>
                        <a:buNone/>
                      </a:pPr>
                      <a:r>
                        <a:rPr lang="en-US" sz="1000"/>
                        <a:t>90.75%</a:t>
                      </a:r>
                      <a:endParaRPr sz="1000"/>
                    </a:p>
                  </a:txBody>
                  <a:tcPr marT="91425" marB="91425"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2CC"/>
                    </a:solidFill>
                    <a:extLst>
                      <a:ext uri="http://customooxmlschemas.google.com/">
                        <go:slidesCustomData xmlns:go="http://customooxmlschemas.google.com/" cellId="852:2:2"/>
                      </a:ext>
                    </a:extLst>
                  </a:tcPr>
                </a:tc>
                <a:tc>
                  <a:txBody>
                    <a:bodyPr/>
                    <a:lstStyle/>
                    <a:p>
                      <a:pPr indent="0" lvl="0" marL="0" rtl="0" algn="ctr">
                        <a:lnSpc>
                          <a:spcPct val="115000"/>
                        </a:lnSpc>
                        <a:spcBef>
                          <a:spcPts val="0"/>
                        </a:spcBef>
                        <a:spcAft>
                          <a:spcPts val="0"/>
                        </a:spcAft>
                        <a:buNone/>
                      </a:pPr>
                      <a:r>
                        <a:rPr lang="en-US" sz="1000"/>
                        <a:t>89.55%</a:t>
                      </a:r>
                      <a:endParaRPr sz="1000"/>
                    </a:p>
                  </a:txBody>
                  <a:tcPr marT="91425" marB="91425"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extLst>
                      <a:ext uri="http://customooxmlschemas.google.com/">
                        <go:slidesCustomData xmlns:go="http://customooxmlschemas.google.com/" cellId="852:2:3"/>
                      </a:ext>
                    </a:extLst>
                  </a:tcPr>
                </a:tc>
              </a:tr>
              <a:tr h="549675">
                <a:tc>
                  <a:txBody>
                    <a:bodyPr/>
                    <a:lstStyle/>
                    <a:p>
                      <a:pPr indent="0" lvl="0" marL="0" rtl="0" algn="ctr">
                        <a:lnSpc>
                          <a:spcPct val="115000"/>
                        </a:lnSpc>
                        <a:spcBef>
                          <a:spcPts val="0"/>
                        </a:spcBef>
                        <a:spcAft>
                          <a:spcPts val="0"/>
                        </a:spcAft>
                        <a:buNone/>
                      </a:pPr>
                      <a:r>
                        <a:rPr lang="en-US" sz="1000"/>
                        <a:t>ngram(1,3)</a:t>
                      </a:r>
                      <a:endParaRPr sz="1000"/>
                    </a:p>
                  </a:txBody>
                  <a:tcPr marT="91425" marB="91425"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extLst>
                      <a:ext uri="http://customooxmlschemas.google.com/">
                        <go:slidesCustomData xmlns:go="http://customooxmlschemas.google.com/" cellId="852:3:0"/>
                      </a:ext>
                    </a:extLst>
                  </a:tcPr>
                </a:tc>
                <a:tc>
                  <a:txBody>
                    <a:bodyPr/>
                    <a:lstStyle/>
                    <a:p>
                      <a:pPr indent="0" lvl="0" marL="0" rtl="0" algn="ctr">
                        <a:lnSpc>
                          <a:spcPct val="115000"/>
                        </a:lnSpc>
                        <a:spcBef>
                          <a:spcPts val="0"/>
                        </a:spcBef>
                        <a:spcAft>
                          <a:spcPts val="0"/>
                        </a:spcAft>
                        <a:buNone/>
                      </a:pPr>
                      <a:r>
                        <a:rPr lang="en-US" sz="1000"/>
                        <a:t>68.25%</a:t>
                      </a:r>
                      <a:endParaRPr sz="1000"/>
                    </a:p>
                  </a:txBody>
                  <a:tcPr marT="91425" marB="91425"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extLst>
                      <a:ext uri="http://customooxmlschemas.google.com/">
                        <go:slidesCustomData xmlns:go="http://customooxmlschemas.google.com/" cellId="852:3:1"/>
                      </a:ext>
                    </a:extLst>
                  </a:tcPr>
                </a:tc>
                <a:tc>
                  <a:txBody>
                    <a:bodyPr/>
                    <a:lstStyle/>
                    <a:p>
                      <a:pPr indent="0" lvl="0" marL="0" rtl="0" algn="ctr">
                        <a:lnSpc>
                          <a:spcPct val="115000"/>
                        </a:lnSpc>
                        <a:spcBef>
                          <a:spcPts val="0"/>
                        </a:spcBef>
                        <a:spcAft>
                          <a:spcPts val="0"/>
                        </a:spcAft>
                        <a:buNone/>
                      </a:pPr>
                      <a:r>
                        <a:rPr lang="en-US" sz="1000"/>
                        <a:t>90.60%</a:t>
                      </a:r>
                      <a:endParaRPr sz="1000"/>
                    </a:p>
                  </a:txBody>
                  <a:tcPr marT="91425" marB="91425"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extLst>
                      <a:ext uri="http://customooxmlschemas.google.com/">
                        <go:slidesCustomData xmlns:go="http://customooxmlschemas.google.com/" cellId="852:3:2"/>
                      </a:ext>
                    </a:extLst>
                  </a:tcPr>
                </a:tc>
                <a:tc>
                  <a:txBody>
                    <a:bodyPr/>
                    <a:lstStyle/>
                    <a:p>
                      <a:pPr indent="0" lvl="0" marL="0" rtl="0" algn="ctr">
                        <a:lnSpc>
                          <a:spcPct val="115000"/>
                        </a:lnSpc>
                        <a:spcBef>
                          <a:spcPts val="0"/>
                        </a:spcBef>
                        <a:spcAft>
                          <a:spcPts val="0"/>
                        </a:spcAft>
                        <a:buNone/>
                      </a:pPr>
                      <a:r>
                        <a:rPr lang="en-US" sz="1000"/>
                        <a:t>89.00%</a:t>
                      </a:r>
                      <a:endParaRPr sz="1000"/>
                    </a:p>
                  </a:txBody>
                  <a:tcPr marT="91425" marB="91425"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extLst>
                      <a:ext uri="http://customooxmlschemas.google.com/">
                        <go:slidesCustomData xmlns:go="http://customooxmlschemas.google.com/" cellId="852:3:3"/>
                      </a:ext>
                    </a:extLst>
                  </a:tcPr>
                </a:tc>
              </a:tr>
              <a:tr h="549675">
                <a:tc>
                  <a:txBody>
                    <a:bodyPr/>
                    <a:lstStyle/>
                    <a:p>
                      <a:pPr indent="0" lvl="0" marL="0" rtl="0" algn="ctr">
                        <a:lnSpc>
                          <a:spcPct val="115000"/>
                        </a:lnSpc>
                        <a:spcBef>
                          <a:spcPts val="0"/>
                        </a:spcBef>
                        <a:spcAft>
                          <a:spcPts val="0"/>
                        </a:spcAft>
                        <a:buNone/>
                      </a:pPr>
                      <a:r>
                        <a:rPr lang="en-US" sz="1000"/>
                        <a:t>ngram(1,4)</a:t>
                      </a:r>
                      <a:endParaRPr sz="1000"/>
                    </a:p>
                  </a:txBody>
                  <a:tcPr marT="91425" marB="91425"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extLst>
                      <a:ext uri="http://customooxmlschemas.google.com/">
                        <go:slidesCustomData xmlns:go="http://customooxmlschemas.google.com/" cellId="852:4:0"/>
                      </a:ext>
                    </a:extLst>
                  </a:tcPr>
                </a:tc>
                <a:tc>
                  <a:txBody>
                    <a:bodyPr/>
                    <a:lstStyle/>
                    <a:p>
                      <a:pPr indent="0" lvl="0" marL="0" rtl="0" algn="ctr">
                        <a:lnSpc>
                          <a:spcPct val="115000"/>
                        </a:lnSpc>
                        <a:spcBef>
                          <a:spcPts val="0"/>
                        </a:spcBef>
                        <a:spcAft>
                          <a:spcPts val="0"/>
                        </a:spcAft>
                        <a:buNone/>
                      </a:pPr>
                      <a:r>
                        <a:rPr lang="en-US" sz="1000"/>
                        <a:t>67.85%</a:t>
                      </a:r>
                      <a:endParaRPr sz="1000"/>
                    </a:p>
                  </a:txBody>
                  <a:tcPr marT="91425" marB="91425"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extLst>
                      <a:ext uri="http://customooxmlschemas.google.com/">
                        <go:slidesCustomData xmlns:go="http://customooxmlschemas.google.com/" cellId="852:4:1"/>
                      </a:ext>
                    </a:extLst>
                  </a:tcPr>
                </a:tc>
                <a:tc>
                  <a:txBody>
                    <a:bodyPr/>
                    <a:lstStyle/>
                    <a:p>
                      <a:pPr indent="0" lvl="0" marL="0" rtl="0" algn="ctr">
                        <a:lnSpc>
                          <a:spcPct val="115000"/>
                        </a:lnSpc>
                        <a:spcBef>
                          <a:spcPts val="0"/>
                        </a:spcBef>
                        <a:spcAft>
                          <a:spcPts val="0"/>
                        </a:spcAft>
                        <a:buNone/>
                      </a:pPr>
                      <a:r>
                        <a:rPr lang="en-US" sz="1000"/>
                        <a:t>90.60%</a:t>
                      </a:r>
                      <a:endParaRPr sz="1000"/>
                    </a:p>
                  </a:txBody>
                  <a:tcPr marT="91425" marB="91425"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extLst>
                      <a:ext uri="http://customooxmlschemas.google.com/">
                        <go:slidesCustomData xmlns:go="http://customooxmlschemas.google.com/" cellId="852:4:2"/>
                      </a:ext>
                    </a:extLst>
                  </a:tcPr>
                </a:tc>
                <a:tc>
                  <a:txBody>
                    <a:bodyPr/>
                    <a:lstStyle/>
                    <a:p>
                      <a:pPr indent="0" lvl="0" marL="0" rtl="0" algn="ctr">
                        <a:lnSpc>
                          <a:spcPct val="115000"/>
                        </a:lnSpc>
                        <a:spcBef>
                          <a:spcPts val="0"/>
                        </a:spcBef>
                        <a:spcAft>
                          <a:spcPts val="0"/>
                        </a:spcAft>
                        <a:buNone/>
                      </a:pPr>
                      <a:r>
                        <a:rPr lang="en-US" sz="1000"/>
                        <a:t>88.90%</a:t>
                      </a:r>
                      <a:endParaRPr sz="1000"/>
                    </a:p>
                  </a:txBody>
                  <a:tcPr marT="91425" marB="91425"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extLst>
                      <a:ext uri="http://customooxmlschemas.google.com/">
                        <go:slidesCustomData xmlns:go="http://customooxmlschemas.google.com/" cellId="852:4:3"/>
                      </a:ext>
                    </a:extLst>
                  </a:tcPr>
                </a:tc>
              </a:tr>
              <a:tr h="549675">
                <a:tc>
                  <a:txBody>
                    <a:bodyPr/>
                    <a:lstStyle/>
                    <a:p>
                      <a:pPr indent="0" lvl="0" marL="0" rtl="0" algn="ctr">
                        <a:lnSpc>
                          <a:spcPct val="115000"/>
                        </a:lnSpc>
                        <a:spcBef>
                          <a:spcPts val="0"/>
                        </a:spcBef>
                        <a:spcAft>
                          <a:spcPts val="0"/>
                        </a:spcAft>
                        <a:buNone/>
                      </a:pPr>
                      <a:r>
                        <a:rPr lang="en-US" sz="1000"/>
                        <a:t>ngram(1,5)</a:t>
                      </a:r>
                      <a:endParaRPr sz="1000"/>
                    </a:p>
                  </a:txBody>
                  <a:tcPr marT="91425" marB="91425"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extLst>
                      <a:ext uri="http://customooxmlschemas.google.com/">
                        <go:slidesCustomData xmlns:go="http://customooxmlschemas.google.com/" cellId="852:5:0"/>
                      </a:ext>
                    </a:extLst>
                  </a:tcPr>
                </a:tc>
                <a:tc>
                  <a:txBody>
                    <a:bodyPr/>
                    <a:lstStyle/>
                    <a:p>
                      <a:pPr indent="0" lvl="0" marL="0" rtl="0" algn="ctr">
                        <a:lnSpc>
                          <a:spcPct val="115000"/>
                        </a:lnSpc>
                        <a:spcBef>
                          <a:spcPts val="0"/>
                        </a:spcBef>
                        <a:spcAft>
                          <a:spcPts val="0"/>
                        </a:spcAft>
                        <a:buNone/>
                      </a:pPr>
                      <a:r>
                        <a:rPr lang="en-US" sz="1000"/>
                        <a:t>67.55%</a:t>
                      </a:r>
                      <a:endParaRPr sz="1000"/>
                    </a:p>
                  </a:txBody>
                  <a:tcPr marT="91425" marB="91425"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extLst>
                      <a:ext uri="http://customooxmlschemas.google.com/">
                        <go:slidesCustomData xmlns:go="http://customooxmlschemas.google.com/" cellId="852:5:1"/>
                      </a:ext>
                    </a:extLst>
                  </a:tcPr>
                </a:tc>
                <a:tc>
                  <a:txBody>
                    <a:bodyPr/>
                    <a:lstStyle/>
                    <a:p>
                      <a:pPr indent="0" lvl="0" marL="0" rtl="0" algn="ctr">
                        <a:lnSpc>
                          <a:spcPct val="115000"/>
                        </a:lnSpc>
                        <a:spcBef>
                          <a:spcPts val="0"/>
                        </a:spcBef>
                        <a:spcAft>
                          <a:spcPts val="0"/>
                        </a:spcAft>
                        <a:buNone/>
                      </a:pPr>
                      <a:r>
                        <a:rPr lang="en-US" sz="1000"/>
                        <a:t>90.55%</a:t>
                      </a:r>
                      <a:endParaRPr sz="1000"/>
                    </a:p>
                  </a:txBody>
                  <a:tcPr marT="91425" marB="91425"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extLst>
                      <a:ext uri="http://customooxmlschemas.google.com/">
                        <go:slidesCustomData xmlns:go="http://customooxmlschemas.google.com/" cellId="852:5:2"/>
                      </a:ext>
                    </a:extLst>
                  </a:tcPr>
                </a:tc>
                <a:tc>
                  <a:txBody>
                    <a:bodyPr/>
                    <a:lstStyle/>
                    <a:p>
                      <a:pPr indent="0" lvl="0" marL="0" rtl="0" algn="ctr">
                        <a:lnSpc>
                          <a:spcPct val="115000"/>
                        </a:lnSpc>
                        <a:spcBef>
                          <a:spcPts val="0"/>
                        </a:spcBef>
                        <a:spcAft>
                          <a:spcPts val="0"/>
                        </a:spcAft>
                        <a:buNone/>
                      </a:pPr>
                      <a:r>
                        <a:rPr lang="en-US" sz="1000"/>
                        <a:t>88.65%</a:t>
                      </a:r>
                      <a:endParaRPr sz="1000"/>
                    </a:p>
                  </a:txBody>
                  <a:tcPr marT="91425" marB="91425"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extLst>
                      <a:ext uri="http://customooxmlschemas.google.com/">
                        <go:slidesCustomData xmlns:go="http://customooxmlschemas.google.com/" cellId="852:5:3"/>
                      </a:ext>
                    </a:extLst>
                  </a:tcPr>
                </a:tc>
              </a:tr>
            </a:tbl>
          </a:graphicData>
        </a:graphic>
      </p:graphicFrame>
      <p:pic>
        <p:nvPicPr>
          <p:cNvPr id="853" name="Google Shape;853;gc52798a3af_3_203" title="차트"/>
          <p:cNvPicPr preferRelativeResize="0"/>
          <p:nvPr/>
        </p:nvPicPr>
        <p:blipFill>
          <a:blip r:embed="rId3">
            <a:alphaModFix/>
          </a:blip>
          <a:stretch>
            <a:fillRect/>
          </a:stretch>
        </p:blipFill>
        <p:spPr>
          <a:xfrm>
            <a:off x="6625675" y="2058375"/>
            <a:ext cx="4972650" cy="3074726"/>
          </a:xfrm>
          <a:prstGeom prst="rect">
            <a:avLst/>
          </a:prstGeom>
          <a:noFill/>
          <a:ln>
            <a:noFill/>
          </a:ln>
        </p:spPr>
      </p:pic>
      <p:sp>
        <p:nvSpPr>
          <p:cNvPr id="854" name="Google Shape;854;gc52798a3af_3_203"/>
          <p:cNvSpPr/>
          <p:nvPr/>
        </p:nvSpPr>
        <p:spPr>
          <a:xfrm>
            <a:off x="616813" y="448518"/>
            <a:ext cx="10981500" cy="948600"/>
          </a:xfrm>
          <a:prstGeom prst="rect">
            <a:avLst/>
          </a:prstGeom>
          <a:solidFill>
            <a:srgbClr val="E2E9F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n-US" sz="1800" u="none" cap="none" strike="noStrike">
                <a:solidFill>
                  <a:srgbClr val="757070"/>
                </a:solidFill>
                <a:latin typeface="Malgun Gothic"/>
                <a:ea typeface="Malgun Gothic"/>
                <a:cs typeface="Malgun Gothic"/>
                <a:sym typeface="Malgun Gothic"/>
              </a:rPr>
              <a:t>  </a:t>
            </a:r>
            <a:r>
              <a:rPr b="1" lang="en-US" sz="2000">
                <a:solidFill>
                  <a:srgbClr val="666666"/>
                </a:solidFill>
                <a:latin typeface="Malgun Gothic"/>
                <a:ea typeface="Malgun Gothic"/>
                <a:cs typeface="Malgun Gothic"/>
                <a:sym typeface="Malgun Gothic"/>
              </a:rPr>
              <a:t>정리</a:t>
            </a:r>
            <a:r>
              <a:rPr b="1" lang="en-US" sz="2000">
                <a:solidFill>
                  <a:srgbClr val="666666"/>
                </a:solidFill>
                <a:latin typeface="Malgun Gothic"/>
                <a:ea typeface="Malgun Gothic"/>
                <a:cs typeface="Malgun Gothic"/>
                <a:sym typeface="Malgun Gothic"/>
              </a:rPr>
              <a:t>. MultinomialNB vs. SGDClassifier vs. LogisticRegression by ngram_range</a:t>
            </a:r>
            <a:endParaRPr b="1" sz="2000">
              <a:solidFill>
                <a:srgbClr val="666666"/>
              </a:solidFill>
              <a:latin typeface="Malgun Gothic"/>
              <a:ea typeface="Malgun Gothic"/>
              <a:cs typeface="Malgun Gothic"/>
              <a:sym typeface="Malgun Gothic"/>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8" name="Shape 858"/>
        <p:cNvGrpSpPr/>
        <p:nvPr/>
      </p:nvGrpSpPr>
      <p:grpSpPr>
        <a:xfrm>
          <a:off x="0" y="0"/>
          <a:ext cx="0" cy="0"/>
          <a:chOff x="0" y="0"/>
          <a:chExt cx="0" cy="0"/>
        </a:xfrm>
      </p:grpSpPr>
      <p:sp>
        <p:nvSpPr>
          <p:cNvPr id="859" name="Google Shape;859;gc52798a3af_3_244"/>
          <p:cNvSpPr/>
          <p:nvPr/>
        </p:nvSpPr>
        <p:spPr>
          <a:xfrm>
            <a:off x="616813" y="448518"/>
            <a:ext cx="10981500" cy="948600"/>
          </a:xfrm>
          <a:prstGeom prst="rect">
            <a:avLst/>
          </a:prstGeom>
          <a:solidFill>
            <a:srgbClr val="E2E9F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n-US" sz="1800" u="none" cap="none" strike="noStrike">
                <a:solidFill>
                  <a:srgbClr val="757070"/>
                </a:solidFill>
                <a:latin typeface="Malgun Gothic"/>
                <a:ea typeface="Malgun Gothic"/>
                <a:cs typeface="Malgun Gothic"/>
                <a:sym typeface="Malgun Gothic"/>
              </a:rPr>
              <a:t>  </a:t>
            </a:r>
            <a:r>
              <a:rPr b="1" lang="en-US" sz="2000">
                <a:solidFill>
                  <a:srgbClr val="666666"/>
                </a:solidFill>
                <a:latin typeface="Malgun Gothic"/>
                <a:ea typeface="Malgun Gothic"/>
                <a:cs typeface="Malgun Gothic"/>
                <a:sym typeface="Malgun Gothic"/>
              </a:rPr>
              <a:t>정리. LSTM vs. MultinomialNB vs. SGDClassifier vs. LogisticRegression vs. BERT</a:t>
            </a:r>
            <a:r>
              <a:rPr b="1" lang="en-US" sz="2000">
                <a:solidFill>
                  <a:srgbClr val="666666"/>
                </a:solidFill>
                <a:latin typeface="Malgun Gothic"/>
                <a:ea typeface="Malgun Gothic"/>
                <a:cs typeface="Malgun Gothic"/>
                <a:sym typeface="Malgun Gothic"/>
              </a:rPr>
              <a:t> </a:t>
            </a:r>
            <a:endParaRPr b="1" sz="2000">
              <a:solidFill>
                <a:srgbClr val="666666"/>
              </a:solidFill>
              <a:latin typeface="Malgun Gothic"/>
              <a:ea typeface="Malgun Gothic"/>
              <a:cs typeface="Malgun Gothic"/>
              <a:sym typeface="Malgun Gothic"/>
            </a:endParaRPr>
          </a:p>
        </p:txBody>
      </p:sp>
      <p:pic>
        <p:nvPicPr>
          <p:cNvPr id="860" name="Google Shape;860;gc52798a3af_3_244" title="차트"/>
          <p:cNvPicPr preferRelativeResize="0"/>
          <p:nvPr/>
        </p:nvPicPr>
        <p:blipFill>
          <a:blip r:embed="rId3">
            <a:alphaModFix/>
          </a:blip>
          <a:stretch>
            <a:fillRect/>
          </a:stretch>
        </p:blipFill>
        <p:spPr>
          <a:xfrm>
            <a:off x="204100" y="1542818"/>
            <a:ext cx="7229568" cy="4470283"/>
          </a:xfrm>
          <a:prstGeom prst="rect">
            <a:avLst/>
          </a:prstGeom>
          <a:noFill/>
          <a:ln>
            <a:noFill/>
          </a:ln>
        </p:spPr>
      </p:pic>
      <p:graphicFrame>
        <p:nvGraphicFramePr>
          <p:cNvPr id="861" name="Google Shape;861;gc52798a3af_3_244"/>
          <p:cNvGraphicFramePr/>
          <p:nvPr/>
        </p:nvGraphicFramePr>
        <p:xfrm>
          <a:off x="7351100" y="3965825"/>
          <a:ext cx="3000000" cy="3000000"/>
        </p:xfrm>
        <a:graphic>
          <a:graphicData uri="http://schemas.openxmlformats.org/drawingml/2006/table">
            <a:tbl>
              <a:tblPr>
                <a:noFill/>
                <a:tableStyleId>{397FD9E6-7DE9-4FFA-8ED6-E20252F99F6A}</a:tableStyleId>
              </a:tblPr>
              <a:tblGrid>
                <a:gridCol w="697650"/>
                <a:gridCol w="645975"/>
                <a:gridCol w="602900"/>
                <a:gridCol w="663200"/>
                <a:gridCol w="663200"/>
                <a:gridCol w="762525"/>
                <a:gridCol w="563875"/>
              </a:tblGrid>
              <a:tr h="333375">
                <a:tc>
                  <a:txBody>
                    <a:bodyPr/>
                    <a:lstStyle/>
                    <a:p>
                      <a:pPr indent="0" lvl="0" marL="0" rtl="0" algn="ctr">
                        <a:lnSpc>
                          <a:spcPct val="115000"/>
                        </a:lnSpc>
                        <a:spcBef>
                          <a:spcPts val="0"/>
                        </a:spcBef>
                        <a:spcAft>
                          <a:spcPts val="0"/>
                        </a:spcAft>
                        <a:buNone/>
                      </a:pPr>
                      <a:r>
                        <a:rPr lang="en-US" sz="1000"/>
                        <a:t>train 학습</a:t>
                      </a:r>
                      <a:endParaRPr sz="1000"/>
                    </a:p>
                  </a:txBody>
                  <a:tcPr marT="91425" marB="91425"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extLst>
                      <a:ext uri="http://customooxmlschemas.google.com/">
                        <go:slidesCustomData xmlns:go="http://customooxmlschemas.google.com/" cellId="861:0:0"/>
                      </a:ext>
                    </a:extLst>
                  </a:tcPr>
                </a:tc>
                <a:tc>
                  <a:txBody>
                    <a:bodyPr/>
                    <a:lstStyle/>
                    <a:p>
                      <a:pPr indent="0" lvl="0" marL="0" rtl="0" algn="ctr">
                        <a:lnSpc>
                          <a:spcPct val="115000"/>
                        </a:lnSpc>
                        <a:spcBef>
                          <a:spcPts val="0"/>
                        </a:spcBef>
                        <a:spcAft>
                          <a:spcPts val="0"/>
                        </a:spcAft>
                        <a:buNone/>
                      </a:pPr>
                      <a:r>
                        <a:rPr lang="en-US" sz="1000"/>
                        <a:t>LSTM + CNN1D</a:t>
                      </a:r>
                      <a:endParaRPr sz="1000"/>
                    </a:p>
                  </a:txBody>
                  <a:tcPr marT="91425" marB="91425"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extLst>
                      <a:ext uri="http://customooxmlschemas.google.com/">
                        <go:slidesCustomData xmlns:go="http://customooxmlschemas.google.com/" cellId="861:0:1"/>
                      </a:ext>
                    </a:extLst>
                  </a:tcPr>
                </a:tc>
                <a:tc>
                  <a:txBody>
                    <a:bodyPr/>
                    <a:lstStyle/>
                    <a:p>
                      <a:pPr indent="0" lvl="0" marL="0" rtl="0" algn="ctr">
                        <a:lnSpc>
                          <a:spcPct val="115000"/>
                        </a:lnSpc>
                        <a:spcBef>
                          <a:spcPts val="0"/>
                        </a:spcBef>
                        <a:spcAft>
                          <a:spcPts val="0"/>
                        </a:spcAft>
                        <a:buNone/>
                      </a:pPr>
                      <a:r>
                        <a:rPr lang="en-US" sz="1000"/>
                        <a:t>LSTM + GloVe</a:t>
                      </a:r>
                      <a:endParaRPr sz="1000"/>
                    </a:p>
                  </a:txBody>
                  <a:tcPr marT="91425" marB="91425"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extLst>
                      <a:ext uri="http://customooxmlschemas.google.com/">
                        <go:slidesCustomData xmlns:go="http://customooxmlschemas.google.com/" cellId="861:0:2"/>
                      </a:ext>
                    </a:extLst>
                  </a:tcPr>
                </a:tc>
                <a:tc>
                  <a:txBody>
                    <a:bodyPr/>
                    <a:lstStyle/>
                    <a:p>
                      <a:pPr indent="0" lvl="0" marL="0" rtl="0" algn="ctr">
                        <a:lnSpc>
                          <a:spcPct val="115000"/>
                        </a:lnSpc>
                        <a:spcBef>
                          <a:spcPts val="0"/>
                        </a:spcBef>
                        <a:spcAft>
                          <a:spcPts val="0"/>
                        </a:spcAft>
                        <a:buNone/>
                      </a:pPr>
                      <a:r>
                        <a:rPr lang="en-US" sz="1000"/>
                        <a:t>Multi</a:t>
                      </a:r>
                      <a:endParaRPr sz="1000"/>
                    </a:p>
                    <a:p>
                      <a:pPr indent="0" lvl="0" marL="0" rtl="0" algn="ctr">
                        <a:lnSpc>
                          <a:spcPct val="115000"/>
                        </a:lnSpc>
                        <a:spcBef>
                          <a:spcPts val="0"/>
                        </a:spcBef>
                        <a:spcAft>
                          <a:spcPts val="0"/>
                        </a:spcAft>
                        <a:buNone/>
                      </a:pPr>
                      <a:r>
                        <a:rPr lang="en-US" sz="1000"/>
                        <a:t>nomialNB</a:t>
                      </a:r>
                      <a:endParaRPr sz="1000"/>
                    </a:p>
                  </a:txBody>
                  <a:tcPr marT="91425" marB="91425"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extLst>
                      <a:ext uri="http://customooxmlschemas.google.com/">
                        <go:slidesCustomData xmlns:go="http://customooxmlschemas.google.com/" cellId="861:0:3"/>
                      </a:ext>
                    </a:extLst>
                  </a:tcPr>
                </a:tc>
                <a:tc>
                  <a:txBody>
                    <a:bodyPr/>
                    <a:lstStyle/>
                    <a:p>
                      <a:pPr indent="0" lvl="0" marL="0" rtl="0" algn="ctr">
                        <a:lnSpc>
                          <a:spcPct val="115000"/>
                        </a:lnSpc>
                        <a:spcBef>
                          <a:spcPts val="0"/>
                        </a:spcBef>
                        <a:spcAft>
                          <a:spcPts val="0"/>
                        </a:spcAft>
                        <a:buNone/>
                      </a:pPr>
                      <a:r>
                        <a:rPr lang="en-US" sz="1000"/>
                        <a:t>SGD</a:t>
                      </a:r>
                      <a:endParaRPr sz="1000"/>
                    </a:p>
                    <a:p>
                      <a:pPr indent="0" lvl="0" marL="0" rtl="0" algn="ctr">
                        <a:lnSpc>
                          <a:spcPct val="115000"/>
                        </a:lnSpc>
                        <a:spcBef>
                          <a:spcPts val="0"/>
                        </a:spcBef>
                        <a:spcAft>
                          <a:spcPts val="0"/>
                        </a:spcAft>
                        <a:buNone/>
                      </a:pPr>
                      <a:r>
                        <a:rPr lang="en-US" sz="1000"/>
                        <a:t>Classifier</a:t>
                      </a:r>
                      <a:endParaRPr sz="1000"/>
                    </a:p>
                  </a:txBody>
                  <a:tcPr marT="91425" marB="91425"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extLst>
                      <a:ext uri="http://customooxmlschemas.google.com/">
                        <go:slidesCustomData xmlns:go="http://customooxmlschemas.google.com/" cellId="861:0:4"/>
                      </a:ext>
                    </a:extLst>
                  </a:tcPr>
                </a:tc>
                <a:tc>
                  <a:txBody>
                    <a:bodyPr/>
                    <a:lstStyle/>
                    <a:p>
                      <a:pPr indent="0" lvl="0" marL="0" rtl="0" algn="ctr">
                        <a:lnSpc>
                          <a:spcPct val="115000"/>
                        </a:lnSpc>
                        <a:spcBef>
                          <a:spcPts val="0"/>
                        </a:spcBef>
                        <a:spcAft>
                          <a:spcPts val="0"/>
                        </a:spcAft>
                        <a:buNone/>
                      </a:pPr>
                      <a:r>
                        <a:rPr lang="en-US" sz="1000"/>
                        <a:t>Logistic</a:t>
                      </a:r>
                      <a:endParaRPr sz="1000"/>
                    </a:p>
                    <a:p>
                      <a:pPr indent="0" lvl="0" marL="0" rtl="0" algn="ctr">
                        <a:lnSpc>
                          <a:spcPct val="115000"/>
                        </a:lnSpc>
                        <a:spcBef>
                          <a:spcPts val="0"/>
                        </a:spcBef>
                        <a:spcAft>
                          <a:spcPts val="0"/>
                        </a:spcAft>
                        <a:buNone/>
                      </a:pPr>
                      <a:r>
                        <a:rPr lang="en-US" sz="1000"/>
                        <a:t>Regression</a:t>
                      </a:r>
                      <a:endParaRPr sz="1000"/>
                    </a:p>
                  </a:txBody>
                  <a:tcPr marT="91425" marB="91425"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extLst>
                      <a:ext uri="http://customooxmlschemas.google.com/">
                        <go:slidesCustomData xmlns:go="http://customooxmlschemas.google.com/" cellId="861:0:5"/>
                      </a:ext>
                    </a:extLst>
                  </a:tcPr>
                </a:tc>
                <a:tc>
                  <a:txBody>
                    <a:bodyPr/>
                    <a:lstStyle/>
                    <a:p>
                      <a:pPr indent="0" lvl="0" marL="0" rtl="0" algn="ctr">
                        <a:lnSpc>
                          <a:spcPct val="115000"/>
                        </a:lnSpc>
                        <a:spcBef>
                          <a:spcPts val="0"/>
                        </a:spcBef>
                        <a:spcAft>
                          <a:spcPts val="0"/>
                        </a:spcAft>
                        <a:buNone/>
                      </a:pPr>
                      <a:r>
                        <a:rPr lang="en-US" sz="1000"/>
                        <a:t>BERT</a:t>
                      </a:r>
                      <a:endParaRPr sz="1000"/>
                    </a:p>
                  </a:txBody>
                  <a:tcPr marT="91425" marB="91425"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extLst>
                      <a:ext uri="http://customooxmlschemas.google.com/">
                        <go:slidesCustomData xmlns:go="http://customooxmlschemas.google.com/" cellId="861:0:6"/>
                      </a:ext>
                    </a:extLst>
                  </a:tcPr>
                </a:tc>
              </a:tr>
              <a:tr h="200025">
                <a:tc>
                  <a:txBody>
                    <a:bodyPr/>
                    <a:lstStyle/>
                    <a:p>
                      <a:pPr indent="0" lvl="0" marL="0" rtl="0" algn="ctr">
                        <a:lnSpc>
                          <a:spcPct val="115000"/>
                        </a:lnSpc>
                        <a:spcBef>
                          <a:spcPts val="0"/>
                        </a:spcBef>
                        <a:spcAft>
                          <a:spcPts val="0"/>
                        </a:spcAft>
                        <a:buNone/>
                      </a:pPr>
                      <a:r>
                        <a:rPr lang="en-US" sz="1000"/>
                        <a:t>test</a:t>
                      </a:r>
                      <a:endParaRPr sz="1000"/>
                    </a:p>
                  </a:txBody>
                  <a:tcPr marT="91425" marB="91425"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extLst>
                      <a:ext uri="http://customooxmlschemas.google.com/">
                        <go:slidesCustomData xmlns:go="http://customooxmlschemas.google.com/" cellId="861:1:0"/>
                      </a:ext>
                    </a:extLst>
                  </a:tcPr>
                </a:tc>
                <a:tc>
                  <a:txBody>
                    <a:bodyPr/>
                    <a:lstStyle/>
                    <a:p>
                      <a:pPr indent="0" lvl="0" marL="0" rtl="0" algn="ctr">
                        <a:lnSpc>
                          <a:spcPct val="115000"/>
                        </a:lnSpc>
                        <a:spcBef>
                          <a:spcPts val="0"/>
                        </a:spcBef>
                        <a:spcAft>
                          <a:spcPts val="0"/>
                        </a:spcAft>
                        <a:buNone/>
                      </a:pPr>
                      <a:r>
                        <a:rPr lang="en-US" sz="1000"/>
                        <a:t>90.25%</a:t>
                      </a:r>
                      <a:endParaRPr sz="1000"/>
                    </a:p>
                  </a:txBody>
                  <a:tcPr marT="91425" marB="91425"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2CC"/>
                    </a:solidFill>
                    <a:extLst>
                      <a:ext uri="http://customooxmlschemas.google.com/">
                        <go:slidesCustomData xmlns:go="http://customooxmlschemas.google.com/" cellId="861:1:1"/>
                      </a:ext>
                    </a:extLst>
                  </a:tcPr>
                </a:tc>
                <a:tc>
                  <a:txBody>
                    <a:bodyPr/>
                    <a:lstStyle/>
                    <a:p>
                      <a:pPr indent="0" lvl="0" marL="0" rtl="0" algn="ctr">
                        <a:lnSpc>
                          <a:spcPct val="115000"/>
                        </a:lnSpc>
                        <a:spcBef>
                          <a:spcPts val="0"/>
                        </a:spcBef>
                        <a:spcAft>
                          <a:spcPts val="0"/>
                        </a:spcAft>
                        <a:buNone/>
                      </a:pPr>
                      <a:r>
                        <a:rPr lang="en-US" sz="1000"/>
                        <a:t>93.50%</a:t>
                      </a:r>
                      <a:endParaRPr sz="1000"/>
                    </a:p>
                  </a:txBody>
                  <a:tcPr marT="91425" marB="91425"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4CCCC"/>
                    </a:solidFill>
                    <a:extLst>
                      <a:ext uri="http://customooxmlschemas.google.com/">
                        <go:slidesCustomData xmlns:go="http://customooxmlschemas.google.com/" cellId="861:1:2"/>
                      </a:ext>
                    </a:extLst>
                  </a:tcPr>
                </a:tc>
                <a:tc>
                  <a:txBody>
                    <a:bodyPr/>
                    <a:lstStyle/>
                    <a:p>
                      <a:pPr indent="0" lvl="0" marL="0" rtl="0" algn="ctr">
                        <a:lnSpc>
                          <a:spcPct val="115000"/>
                        </a:lnSpc>
                        <a:spcBef>
                          <a:spcPts val="0"/>
                        </a:spcBef>
                        <a:spcAft>
                          <a:spcPts val="0"/>
                        </a:spcAft>
                        <a:buNone/>
                      </a:pPr>
                      <a:r>
                        <a:rPr lang="en-US" sz="1000"/>
                        <a:t>69.40%</a:t>
                      </a:r>
                      <a:endParaRPr sz="1000"/>
                    </a:p>
                  </a:txBody>
                  <a:tcPr marT="91425" marB="91425"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extLst>
                      <a:ext uri="http://customooxmlschemas.google.com/">
                        <go:slidesCustomData xmlns:go="http://customooxmlschemas.google.com/" cellId="861:1:3"/>
                      </a:ext>
                    </a:extLst>
                  </a:tcPr>
                </a:tc>
                <a:tc>
                  <a:txBody>
                    <a:bodyPr/>
                    <a:lstStyle/>
                    <a:p>
                      <a:pPr indent="0" lvl="0" marL="0" rtl="0" algn="ctr">
                        <a:lnSpc>
                          <a:spcPct val="115000"/>
                        </a:lnSpc>
                        <a:spcBef>
                          <a:spcPts val="0"/>
                        </a:spcBef>
                        <a:spcAft>
                          <a:spcPts val="0"/>
                        </a:spcAft>
                        <a:buNone/>
                      </a:pPr>
                      <a:r>
                        <a:rPr lang="en-US" sz="1000"/>
                        <a:t>90.75%</a:t>
                      </a:r>
                      <a:endParaRPr sz="1000"/>
                    </a:p>
                  </a:txBody>
                  <a:tcPr marT="91425" marB="91425"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2CC"/>
                    </a:solidFill>
                    <a:extLst>
                      <a:ext uri="http://customooxmlschemas.google.com/">
                        <go:slidesCustomData xmlns:go="http://customooxmlschemas.google.com/" cellId="861:1:4"/>
                      </a:ext>
                    </a:extLst>
                  </a:tcPr>
                </a:tc>
                <a:tc>
                  <a:txBody>
                    <a:bodyPr/>
                    <a:lstStyle/>
                    <a:p>
                      <a:pPr indent="0" lvl="0" marL="0" rtl="0" algn="ctr">
                        <a:lnSpc>
                          <a:spcPct val="115000"/>
                        </a:lnSpc>
                        <a:spcBef>
                          <a:spcPts val="0"/>
                        </a:spcBef>
                        <a:spcAft>
                          <a:spcPts val="0"/>
                        </a:spcAft>
                        <a:buNone/>
                      </a:pPr>
                      <a:r>
                        <a:rPr lang="en-US" sz="1000"/>
                        <a:t>89.85%</a:t>
                      </a:r>
                      <a:endParaRPr sz="1000"/>
                    </a:p>
                  </a:txBody>
                  <a:tcPr marT="91425" marB="91425"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extLst>
                      <a:ext uri="http://customooxmlschemas.google.com/">
                        <go:slidesCustomData xmlns:go="http://customooxmlschemas.google.com/" cellId="861:1:5"/>
                      </a:ext>
                    </a:extLst>
                  </a:tcPr>
                </a:tc>
                <a:tc>
                  <a:txBody>
                    <a:bodyPr/>
                    <a:lstStyle/>
                    <a:p>
                      <a:pPr indent="0" lvl="0" marL="0" rtl="0" algn="ctr">
                        <a:lnSpc>
                          <a:spcPct val="115000"/>
                        </a:lnSpc>
                        <a:spcBef>
                          <a:spcPts val="0"/>
                        </a:spcBef>
                        <a:spcAft>
                          <a:spcPts val="0"/>
                        </a:spcAft>
                        <a:buNone/>
                      </a:pPr>
                      <a:r>
                        <a:rPr lang="en-US" sz="1000"/>
                        <a:t>93.40%</a:t>
                      </a:r>
                      <a:endParaRPr sz="1000"/>
                    </a:p>
                  </a:txBody>
                  <a:tcPr marT="91425" marB="91425"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4CCCC"/>
                    </a:solidFill>
                    <a:extLst>
                      <a:ext uri="http://customooxmlschemas.google.com/">
                        <go:slidesCustomData xmlns:go="http://customooxmlschemas.google.com/" cellId="861:1:6"/>
                      </a:ext>
                    </a:extLst>
                  </a:tcPr>
                </a:tc>
              </a:tr>
              <a:tr h="200025">
                <a:tc>
                  <a:txBody>
                    <a:bodyPr/>
                    <a:lstStyle/>
                    <a:p>
                      <a:pPr indent="0" lvl="0" marL="0" rtl="0" algn="ctr">
                        <a:lnSpc>
                          <a:spcPct val="115000"/>
                        </a:lnSpc>
                        <a:spcBef>
                          <a:spcPts val="0"/>
                        </a:spcBef>
                        <a:spcAft>
                          <a:spcPts val="0"/>
                        </a:spcAft>
                        <a:buNone/>
                      </a:pPr>
                      <a:r>
                        <a:rPr lang="en-US" sz="1000"/>
                        <a:t>submission</a:t>
                      </a:r>
                      <a:endParaRPr sz="1000"/>
                    </a:p>
                  </a:txBody>
                  <a:tcPr marT="91425" marB="91425"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extLst>
                      <a:ext uri="http://customooxmlschemas.google.com/">
                        <go:slidesCustomData xmlns:go="http://customooxmlschemas.google.com/" cellId="861:2:0"/>
                      </a:ext>
                    </a:extLst>
                  </a:tcPr>
                </a:tc>
                <a:tc>
                  <a:txBody>
                    <a:bodyPr/>
                    <a:lstStyle/>
                    <a:p>
                      <a:pPr indent="0" lvl="0" marL="0" rtl="0" algn="ctr">
                        <a:lnSpc>
                          <a:spcPct val="115000"/>
                        </a:lnSpc>
                        <a:spcBef>
                          <a:spcPts val="0"/>
                        </a:spcBef>
                        <a:spcAft>
                          <a:spcPts val="0"/>
                        </a:spcAft>
                        <a:buNone/>
                      </a:pPr>
                      <a:r>
                        <a:rPr lang="en-US" sz="1000"/>
                        <a:t>90.80%</a:t>
                      </a:r>
                      <a:endParaRPr sz="1000"/>
                    </a:p>
                  </a:txBody>
                  <a:tcPr marT="91425" marB="91425"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2CC"/>
                    </a:solidFill>
                    <a:extLst>
                      <a:ext uri="http://customooxmlschemas.google.com/">
                        <go:slidesCustomData xmlns:go="http://customooxmlschemas.google.com/" cellId="861:2:1"/>
                      </a:ext>
                    </a:extLst>
                  </a:tcPr>
                </a:tc>
                <a:tc>
                  <a:txBody>
                    <a:bodyPr/>
                    <a:lstStyle/>
                    <a:p>
                      <a:pPr indent="0" lvl="0" marL="0" rtl="0" algn="ctr">
                        <a:lnSpc>
                          <a:spcPct val="115000"/>
                        </a:lnSpc>
                        <a:spcBef>
                          <a:spcPts val="0"/>
                        </a:spcBef>
                        <a:spcAft>
                          <a:spcPts val="0"/>
                        </a:spcAft>
                        <a:buNone/>
                      </a:pPr>
                      <a:r>
                        <a:rPr lang="en-US" sz="1000"/>
                        <a:t>93.30%</a:t>
                      </a:r>
                      <a:endParaRPr sz="1000"/>
                    </a:p>
                  </a:txBody>
                  <a:tcPr marT="91425" marB="91425"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4CCCC"/>
                    </a:solidFill>
                    <a:extLst>
                      <a:ext uri="http://customooxmlschemas.google.com/">
                        <go:slidesCustomData xmlns:go="http://customooxmlschemas.google.com/" cellId="861:2:2"/>
                      </a:ext>
                    </a:extLst>
                  </a:tcPr>
                </a:tc>
                <a:tc>
                  <a:txBody>
                    <a:bodyPr/>
                    <a:lstStyle/>
                    <a:p>
                      <a:pPr indent="0" lvl="0" marL="0" rtl="0" algn="ctr">
                        <a:lnSpc>
                          <a:spcPct val="115000"/>
                        </a:lnSpc>
                        <a:spcBef>
                          <a:spcPts val="0"/>
                        </a:spcBef>
                        <a:spcAft>
                          <a:spcPts val="0"/>
                        </a:spcAft>
                        <a:buNone/>
                      </a:pPr>
                      <a:r>
                        <a:rPr lang="en-US" sz="1000"/>
                        <a:t>69.10%</a:t>
                      </a:r>
                      <a:endParaRPr sz="1000"/>
                    </a:p>
                  </a:txBody>
                  <a:tcPr marT="91425" marB="91425"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extLst>
                      <a:ext uri="http://customooxmlschemas.google.com/">
                        <go:slidesCustomData xmlns:go="http://customooxmlschemas.google.com/" cellId="861:2:3"/>
                      </a:ext>
                    </a:extLst>
                  </a:tcPr>
                </a:tc>
                <a:tc>
                  <a:txBody>
                    <a:bodyPr/>
                    <a:lstStyle/>
                    <a:p>
                      <a:pPr indent="0" lvl="0" marL="0" rtl="0" algn="ctr">
                        <a:lnSpc>
                          <a:spcPct val="115000"/>
                        </a:lnSpc>
                        <a:spcBef>
                          <a:spcPts val="0"/>
                        </a:spcBef>
                        <a:spcAft>
                          <a:spcPts val="0"/>
                        </a:spcAft>
                        <a:buNone/>
                      </a:pPr>
                      <a:r>
                        <a:rPr lang="en-US" sz="1000"/>
                        <a:t>90.90%</a:t>
                      </a:r>
                      <a:endParaRPr sz="1000"/>
                    </a:p>
                  </a:txBody>
                  <a:tcPr marT="91425" marB="91425"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2CC"/>
                    </a:solidFill>
                    <a:extLst>
                      <a:ext uri="http://customooxmlschemas.google.com/">
                        <go:slidesCustomData xmlns:go="http://customooxmlschemas.google.com/" cellId="861:2:4"/>
                      </a:ext>
                    </a:extLst>
                  </a:tcPr>
                </a:tc>
                <a:tc>
                  <a:txBody>
                    <a:bodyPr/>
                    <a:lstStyle/>
                    <a:p>
                      <a:pPr indent="0" lvl="0" marL="0" rtl="0" algn="ctr">
                        <a:lnSpc>
                          <a:spcPct val="115000"/>
                        </a:lnSpc>
                        <a:spcBef>
                          <a:spcPts val="0"/>
                        </a:spcBef>
                        <a:spcAft>
                          <a:spcPts val="0"/>
                        </a:spcAft>
                        <a:buNone/>
                      </a:pPr>
                      <a:r>
                        <a:rPr lang="en-US" sz="1000"/>
                        <a:t>90.70%</a:t>
                      </a:r>
                      <a:endParaRPr sz="1000"/>
                    </a:p>
                  </a:txBody>
                  <a:tcPr marT="91425" marB="91425"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2CC"/>
                    </a:solidFill>
                    <a:extLst>
                      <a:ext uri="http://customooxmlschemas.google.com/">
                        <go:slidesCustomData xmlns:go="http://customooxmlschemas.google.com/" cellId="861:2:5"/>
                      </a:ext>
                    </a:extLst>
                  </a:tcPr>
                </a:tc>
                <a:tc>
                  <a:txBody>
                    <a:bodyPr/>
                    <a:lstStyle/>
                    <a:p>
                      <a:pPr indent="0" lvl="0" marL="0" rtl="0" algn="ctr">
                        <a:lnSpc>
                          <a:spcPct val="115000"/>
                        </a:lnSpc>
                        <a:spcBef>
                          <a:spcPts val="0"/>
                        </a:spcBef>
                        <a:spcAft>
                          <a:spcPts val="0"/>
                        </a:spcAft>
                        <a:buNone/>
                      </a:pPr>
                      <a:r>
                        <a:rPr lang="en-US" sz="1000"/>
                        <a:t>93.50%</a:t>
                      </a:r>
                      <a:endParaRPr sz="1000"/>
                    </a:p>
                  </a:txBody>
                  <a:tcPr marT="91425" marB="91425"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4CCCC"/>
                    </a:solidFill>
                    <a:extLst>
                      <a:ext uri="http://customooxmlschemas.google.com/">
                        <go:slidesCustomData xmlns:go="http://customooxmlschemas.google.com/" cellId="861:2:6"/>
                      </a:ext>
                    </a:extLst>
                  </a:tcPr>
                </a:tc>
              </a:tr>
            </a:tbl>
          </a:graphicData>
        </a:graphic>
      </p:graphicFrame>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5" name="Shape 865"/>
        <p:cNvGrpSpPr/>
        <p:nvPr/>
      </p:nvGrpSpPr>
      <p:grpSpPr>
        <a:xfrm>
          <a:off x="0" y="0"/>
          <a:ext cx="0" cy="0"/>
          <a:chOff x="0" y="0"/>
          <a:chExt cx="0" cy="0"/>
        </a:xfrm>
      </p:grpSpPr>
      <p:sp>
        <p:nvSpPr>
          <p:cNvPr id="866" name="Google Shape;866;gc54b49c44c_3_0"/>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Malgun Gothic"/>
              <a:buNone/>
            </a:pPr>
            <a:r>
              <a:rPr lang="en-US"/>
              <a:t>프로젝트 배경</a:t>
            </a:r>
            <a:endParaRPr/>
          </a:p>
        </p:txBody>
      </p:sp>
      <p:sp>
        <p:nvSpPr>
          <p:cNvPr id="867" name="Google Shape;867;gc54b49c44c_3_0"/>
          <p:cNvSpPr/>
          <p:nvPr/>
        </p:nvSpPr>
        <p:spPr>
          <a:xfrm>
            <a:off x="605238" y="365125"/>
            <a:ext cx="10981500" cy="6127800"/>
          </a:xfrm>
          <a:prstGeom prst="rect">
            <a:avLst/>
          </a:prstGeom>
          <a:solidFill>
            <a:srgbClr val="EDF2F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Malgun Gothic"/>
              <a:ea typeface="Malgun Gothic"/>
              <a:cs typeface="Malgun Gothic"/>
              <a:sym typeface="Malgun Gothic"/>
            </a:endParaRPr>
          </a:p>
        </p:txBody>
      </p:sp>
      <p:sp>
        <p:nvSpPr>
          <p:cNvPr id="868" name="Google Shape;868;gc54b49c44c_3_0"/>
          <p:cNvSpPr txBox="1"/>
          <p:nvPr/>
        </p:nvSpPr>
        <p:spPr>
          <a:xfrm>
            <a:off x="2903850" y="2732475"/>
            <a:ext cx="6384300" cy="954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5000">
                <a:solidFill>
                  <a:srgbClr val="666666"/>
                </a:solidFill>
                <a:latin typeface="Malgun Gothic"/>
                <a:ea typeface="Malgun Gothic"/>
                <a:cs typeface="Malgun Gothic"/>
                <a:sym typeface="Malgun Gothic"/>
              </a:rPr>
              <a:t>  Bidirectional LSTM</a:t>
            </a:r>
            <a:r>
              <a:rPr b="1" lang="en-US" sz="5000">
                <a:latin typeface="Malgun Gothic"/>
                <a:ea typeface="Malgun Gothic"/>
                <a:cs typeface="Malgun Gothic"/>
                <a:sym typeface="Malgun Gothic"/>
              </a:rPr>
              <a:t> </a:t>
            </a:r>
            <a:endParaRPr b="1" sz="5000">
              <a:latin typeface="Malgun Gothic"/>
              <a:ea typeface="Malgun Gothic"/>
              <a:cs typeface="Malgun Gothic"/>
              <a:sym typeface="Malgun Gothic"/>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2" name="Shape 872"/>
        <p:cNvGrpSpPr/>
        <p:nvPr/>
      </p:nvGrpSpPr>
      <p:grpSpPr>
        <a:xfrm>
          <a:off x="0" y="0"/>
          <a:ext cx="0" cy="0"/>
          <a:chOff x="0" y="0"/>
          <a:chExt cx="0" cy="0"/>
        </a:xfrm>
      </p:grpSpPr>
      <p:pic>
        <p:nvPicPr>
          <p:cNvPr id="873" name="Google Shape;873;gc54b49c44c_0_1"/>
          <p:cNvPicPr preferRelativeResize="0"/>
          <p:nvPr/>
        </p:nvPicPr>
        <p:blipFill>
          <a:blip r:embed="rId3">
            <a:alphaModFix/>
          </a:blip>
          <a:stretch>
            <a:fillRect/>
          </a:stretch>
        </p:blipFill>
        <p:spPr>
          <a:xfrm>
            <a:off x="838200" y="1816450"/>
            <a:ext cx="5781675" cy="4029075"/>
          </a:xfrm>
          <a:prstGeom prst="rect">
            <a:avLst/>
          </a:prstGeom>
          <a:noFill/>
          <a:ln>
            <a:noFill/>
          </a:ln>
        </p:spPr>
      </p:pic>
      <p:graphicFrame>
        <p:nvGraphicFramePr>
          <p:cNvPr id="874" name="Google Shape;874;gc54b49c44c_0_1"/>
          <p:cNvGraphicFramePr/>
          <p:nvPr/>
        </p:nvGraphicFramePr>
        <p:xfrm>
          <a:off x="6748900" y="2165863"/>
          <a:ext cx="3000000" cy="3000000"/>
        </p:xfrm>
        <a:graphic>
          <a:graphicData uri="http://schemas.openxmlformats.org/drawingml/2006/table">
            <a:tbl>
              <a:tblPr>
                <a:noFill/>
                <a:tableStyleId>{090221F0-D40E-4A5C-BFFC-49888EE3E6E5}</a:tableStyleId>
              </a:tblPr>
              <a:tblGrid>
                <a:gridCol w="1906200"/>
                <a:gridCol w="2868975"/>
              </a:tblGrid>
              <a:tr h="601275">
                <a:tc>
                  <a:txBody>
                    <a:bodyPr/>
                    <a:lstStyle/>
                    <a:p>
                      <a:pPr indent="0" lvl="0" marL="0" rtl="0" algn="ctr">
                        <a:spcBef>
                          <a:spcPts val="0"/>
                        </a:spcBef>
                        <a:spcAft>
                          <a:spcPts val="0"/>
                        </a:spcAft>
                        <a:buNone/>
                      </a:pPr>
                      <a:r>
                        <a:rPr lang="en-US" sz="1800"/>
                        <a:t>Tokenizer</a:t>
                      </a:r>
                      <a:endParaRPr sz="1800"/>
                    </a:p>
                  </a:txBody>
                  <a:tcPr marT="91425" marB="91425" marR="91425" marL="91425" anchor="ctr"/>
                </a:tc>
                <a:tc>
                  <a:txBody>
                    <a:bodyPr/>
                    <a:lstStyle/>
                    <a:p>
                      <a:pPr indent="0" lvl="0" marL="0" marR="0" rtl="0" algn="ctr">
                        <a:lnSpc>
                          <a:spcPct val="100000"/>
                        </a:lnSpc>
                        <a:spcBef>
                          <a:spcPts val="0"/>
                        </a:spcBef>
                        <a:spcAft>
                          <a:spcPts val="0"/>
                        </a:spcAft>
                        <a:buNone/>
                      </a:pPr>
                      <a:r>
                        <a:rPr lang="en-US" sz="1800">
                          <a:solidFill>
                            <a:schemeClr val="dk1"/>
                          </a:solidFill>
                        </a:rPr>
                        <a:t>keras Tokenizer</a:t>
                      </a:r>
                      <a:endParaRPr sz="1800"/>
                    </a:p>
                  </a:txBody>
                  <a:tcPr marT="91425" marB="91425" marR="91425" marL="91425" anchor="ctr"/>
                </a:tc>
              </a:tr>
              <a:tr h="601275">
                <a:tc>
                  <a:txBody>
                    <a:bodyPr/>
                    <a:lstStyle/>
                    <a:p>
                      <a:pPr indent="0" lvl="0" marL="0" rtl="0" algn="ctr">
                        <a:spcBef>
                          <a:spcPts val="0"/>
                        </a:spcBef>
                        <a:spcAft>
                          <a:spcPts val="0"/>
                        </a:spcAft>
                        <a:buClr>
                          <a:schemeClr val="dk1"/>
                        </a:buClr>
                        <a:buSzPts val="1100"/>
                        <a:buFont typeface="Arial"/>
                        <a:buNone/>
                      </a:pPr>
                      <a:r>
                        <a:rPr lang="en-US" sz="1800">
                          <a:solidFill>
                            <a:schemeClr val="dk1"/>
                          </a:solidFill>
                        </a:rPr>
                        <a:t>Optimizer</a:t>
                      </a:r>
                      <a:endParaRPr sz="1800"/>
                    </a:p>
                  </a:txBody>
                  <a:tcPr marT="91425" marB="91425" marR="91425" marL="91425" anchor="ctr"/>
                </a:tc>
                <a:tc>
                  <a:txBody>
                    <a:bodyPr/>
                    <a:lstStyle/>
                    <a:p>
                      <a:pPr indent="0" lvl="0" marL="0" rtl="0" algn="ctr">
                        <a:spcBef>
                          <a:spcPts val="0"/>
                        </a:spcBef>
                        <a:spcAft>
                          <a:spcPts val="0"/>
                        </a:spcAft>
                        <a:buNone/>
                      </a:pPr>
                      <a:r>
                        <a:rPr lang="en-US" sz="1800"/>
                        <a:t>Adam</a:t>
                      </a:r>
                      <a:endParaRPr sz="1800"/>
                    </a:p>
                  </a:txBody>
                  <a:tcPr marT="91425" marB="91425" marR="91425" marL="91425" anchor="ctr"/>
                </a:tc>
              </a:tr>
              <a:tr h="925150">
                <a:tc>
                  <a:txBody>
                    <a:bodyPr/>
                    <a:lstStyle/>
                    <a:p>
                      <a:pPr indent="0" lvl="0" marL="0" rtl="0" algn="ctr">
                        <a:spcBef>
                          <a:spcPts val="0"/>
                        </a:spcBef>
                        <a:spcAft>
                          <a:spcPts val="0"/>
                        </a:spcAft>
                        <a:buClr>
                          <a:schemeClr val="dk1"/>
                        </a:buClr>
                        <a:buSzPts val="1100"/>
                        <a:buFont typeface="Arial"/>
                        <a:buNone/>
                      </a:pPr>
                      <a:r>
                        <a:rPr lang="en-US" sz="1800">
                          <a:solidFill>
                            <a:schemeClr val="dk1"/>
                          </a:solidFill>
                        </a:rPr>
                        <a:t>Loss</a:t>
                      </a:r>
                      <a:endParaRPr sz="1800"/>
                    </a:p>
                  </a:txBody>
                  <a:tcPr marT="91425" marB="91425" marR="91425" marL="91425" anchor="ctr"/>
                </a:tc>
                <a:tc>
                  <a:txBody>
                    <a:bodyPr/>
                    <a:lstStyle/>
                    <a:p>
                      <a:pPr indent="0" lvl="0" marL="0" rtl="0" algn="ctr">
                        <a:spcBef>
                          <a:spcPts val="0"/>
                        </a:spcBef>
                        <a:spcAft>
                          <a:spcPts val="0"/>
                        </a:spcAft>
                        <a:buNone/>
                      </a:pPr>
                      <a:r>
                        <a:rPr lang="en-US" sz="1800"/>
                        <a:t>categorical_crossentropy</a:t>
                      </a:r>
                      <a:endParaRPr sz="1800"/>
                    </a:p>
                  </a:txBody>
                  <a:tcPr marT="91425" marB="91425" marR="91425" marL="91425" anchor="ctr"/>
                </a:tc>
              </a:tr>
              <a:tr h="601275">
                <a:tc>
                  <a:txBody>
                    <a:bodyPr/>
                    <a:lstStyle/>
                    <a:p>
                      <a:pPr indent="0" lvl="0" marL="0" rtl="0" algn="ctr">
                        <a:spcBef>
                          <a:spcPts val="0"/>
                        </a:spcBef>
                        <a:spcAft>
                          <a:spcPts val="0"/>
                        </a:spcAft>
                        <a:buNone/>
                      </a:pPr>
                      <a:r>
                        <a:rPr lang="en-US" sz="1800"/>
                        <a:t>epochs</a:t>
                      </a:r>
                      <a:endParaRPr sz="1800"/>
                    </a:p>
                  </a:txBody>
                  <a:tcPr marT="91425" marB="91425" marR="91425" marL="91425" anchor="ctr"/>
                </a:tc>
                <a:tc>
                  <a:txBody>
                    <a:bodyPr/>
                    <a:lstStyle/>
                    <a:p>
                      <a:pPr indent="0" lvl="0" marL="0" rtl="0" algn="ctr">
                        <a:spcBef>
                          <a:spcPts val="0"/>
                        </a:spcBef>
                        <a:spcAft>
                          <a:spcPts val="0"/>
                        </a:spcAft>
                        <a:buNone/>
                      </a:pPr>
                      <a:r>
                        <a:rPr lang="en-US" sz="1800"/>
                        <a:t>12</a:t>
                      </a:r>
                      <a:endParaRPr sz="1800"/>
                    </a:p>
                  </a:txBody>
                  <a:tcPr marT="91425" marB="91425" marR="91425" marL="91425" anchor="ctr"/>
                </a:tc>
              </a:tr>
              <a:tr h="601275">
                <a:tc>
                  <a:txBody>
                    <a:bodyPr/>
                    <a:lstStyle/>
                    <a:p>
                      <a:pPr indent="0" lvl="0" marL="0" rtl="0" algn="ctr">
                        <a:spcBef>
                          <a:spcPts val="0"/>
                        </a:spcBef>
                        <a:spcAft>
                          <a:spcPts val="0"/>
                        </a:spcAft>
                        <a:buNone/>
                      </a:pPr>
                      <a:r>
                        <a:rPr lang="en-US" sz="1800"/>
                        <a:t>Best Accuracy</a:t>
                      </a:r>
                      <a:endParaRPr sz="1800"/>
                    </a:p>
                  </a:txBody>
                  <a:tcPr marT="91425" marB="91425" marR="91425" marL="91425" anchor="ctr"/>
                </a:tc>
                <a:tc>
                  <a:txBody>
                    <a:bodyPr/>
                    <a:lstStyle/>
                    <a:p>
                      <a:pPr indent="0" lvl="0" marL="0" rtl="0" algn="ctr">
                        <a:spcBef>
                          <a:spcPts val="0"/>
                        </a:spcBef>
                        <a:spcAft>
                          <a:spcPts val="0"/>
                        </a:spcAft>
                        <a:buNone/>
                      </a:pPr>
                      <a:r>
                        <a:rPr lang="en-US" sz="1800">
                          <a:highlight>
                            <a:srgbClr val="FFFF00"/>
                          </a:highlight>
                        </a:rPr>
                        <a:t>0.939</a:t>
                      </a:r>
                      <a:endParaRPr sz="1800">
                        <a:highlight>
                          <a:srgbClr val="FFFF00"/>
                        </a:highlight>
                      </a:endParaRPr>
                    </a:p>
                  </a:txBody>
                  <a:tcPr marT="91425" marB="91425" marR="91425" marL="91425" anchor="ctr"/>
                </a:tc>
              </a:tr>
            </a:tbl>
          </a:graphicData>
        </a:graphic>
      </p:graphicFrame>
      <p:sp>
        <p:nvSpPr>
          <p:cNvPr id="875" name="Google Shape;875;gc54b49c44c_0_1"/>
          <p:cNvSpPr/>
          <p:nvPr/>
        </p:nvSpPr>
        <p:spPr>
          <a:xfrm>
            <a:off x="605238" y="491393"/>
            <a:ext cx="10981500" cy="948600"/>
          </a:xfrm>
          <a:prstGeom prst="rect">
            <a:avLst/>
          </a:prstGeom>
          <a:solidFill>
            <a:srgbClr val="E2E9F6"/>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000000"/>
              </a:buClr>
              <a:buFont typeface="Arial"/>
              <a:buNone/>
            </a:pPr>
            <a:r>
              <a:rPr lang="en-US" sz="1800">
                <a:solidFill>
                  <a:srgbClr val="757070"/>
                </a:solidFill>
                <a:latin typeface="Malgun Gothic"/>
                <a:ea typeface="Malgun Gothic"/>
                <a:cs typeface="Malgun Gothic"/>
                <a:sym typeface="Malgun Gothic"/>
              </a:rPr>
              <a:t> </a:t>
            </a:r>
            <a:r>
              <a:rPr b="1" lang="en-US" sz="2000">
                <a:solidFill>
                  <a:srgbClr val="666666"/>
                </a:solidFill>
                <a:latin typeface="Malgun Gothic"/>
                <a:ea typeface="Malgun Gothic"/>
                <a:cs typeface="Malgun Gothic"/>
                <a:sym typeface="Malgun Gothic"/>
              </a:rPr>
              <a:t>Bidirectional LSTM</a:t>
            </a:r>
            <a:endParaRPr b="1" sz="2000">
              <a:solidFill>
                <a:srgbClr val="666666"/>
              </a:solidFill>
              <a:latin typeface="Malgun Gothic"/>
              <a:ea typeface="Malgun Gothic"/>
              <a:cs typeface="Malgun Gothic"/>
              <a:sym typeface="Malgun Gothic"/>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9" name="Shape 879"/>
        <p:cNvGrpSpPr/>
        <p:nvPr/>
      </p:nvGrpSpPr>
      <p:grpSpPr>
        <a:xfrm>
          <a:off x="0" y="0"/>
          <a:ext cx="0" cy="0"/>
          <a:chOff x="0" y="0"/>
          <a:chExt cx="0" cy="0"/>
        </a:xfrm>
      </p:grpSpPr>
      <p:pic>
        <p:nvPicPr>
          <p:cNvPr id="880" name="Google Shape;880;p14"/>
          <p:cNvPicPr preferRelativeResize="0"/>
          <p:nvPr/>
        </p:nvPicPr>
        <p:blipFill>
          <a:blip r:embed="rId3">
            <a:alphaModFix/>
          </a:blip>
          <a:stretch>
            <a:fillRect/>
          </a:stretch>
        </p:blipFill>
        <p:spPr>
          <a:xfrm>
            <a:off x="838202" y="2368450"/>
            <a:ext cx="5273000" cy="3590625"/>
          </a:xfrm>
          <a:prstGeom prst="rect">
            <a:avLst/>
          </a:prstGeom>
          <a:noFill/>
          <a:ln>
            <a:noFill/>
          </a:ln>
        </p:spPr>
      </p:pic>
      <p:pic>
        <p:nvPicPr>
          <p:cNvPr id="881" name="Google Shape;881;p14"/>
          <p:cNvPicPr preferRelativeResize="0"/>
          <p:nvPr/>
        </p:nvPicPr>
        <p:blipFill>
          <a:blip r:embed="rId4">
            <a:alphaModFix/>
          </a:blip>
          <a:stretch>
            <a:fillRect/>
          </a:stretch>
        </p:blipFill>
        <p:spPr>
          <a:xfrm>
            <a:off x="6111210" y="2433700"/>
            <a:ext cx="5262490" cy="3460125"/>
          </a:xfrm>
          <a:prstGeom prst="rect">
            <a:avLst/>
          </a:prstGeom>
          <a:noFill/>
          <a:ln>
            <a:noFill/>
          </a:ln>
        </p:spPr>
      </p:pic>
      <p:sp>
        <p:nvSpPr>
          <p:cNvPr id="882" name="Google Shape;882;p14"/>
          <p:cNvSpPr txBox="1"/>
          <p:nvPr/>
        </p:nvSpPr>
        <p:spPr>
          <a:xfrm>
            <a:off x="1406425" y="5853400"/>
            <a:ext cx="1312800" cy="348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Malgun Gothic"/>
              <a:ea typeface="Malgun Gothic"/>
              <a:cs typeface="Malgun Gothic"/>
              <a:sym typeface="Malgun Gothic"/>
            </a:endParaRPr>
          </a:p>
        </p:txBody>
      </p:sp>
      <p:sp>
        <p:nvSpPr>
          <p:cNvPr id="883" name="Google Shape;883;p14"/>
          <p:cNvSpPr txBox="1"/>
          <p:nvPr/>
        </p:nvSpPr>
        <p:spPr>
          <a:xfrm>
            <a:off x="1178725" y="2116050"/>
            <a:ext cx="1326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latin typeface="Malgun Gothic"/>
                <a:ea typeface="Malgun Gothic"/>
                <a:cs typeface="Malgun Gothic"/>
                <a:sym typeface="Malgun Gothic"/>
              </a:rPr>
              <a:t>accuracy</a:t>
            </a:r>
            <a:endParaRPr sz="1800">
              <a:latin typeface="Malgun Gothic"/>
              <a:ea typeface="Malgun Gothic"/>
              <a:cs typeface="Malgun Gothic"/>
              <a:sym typeface="Malgun Gothic"/>
            </a:endParaRPr>
          </a:p>
        </p:txBody>
      </p:sp>
      <p:sp>
        <p:nvSpPr>
          <p:cNvPr id="884" name="Google Shape;884;p14"/>
          <p:cNvSpPr txBox="1"/>
          <p:nvPr/>
        </p:nvSpPr>
        <p:spPr>
          <a:xfrm>
            <a:off x="6555000" y="2116050"/>
            <a:ext cx="1326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latin typeface="Malgun Gothic"/>
                <a:ea typeface="Malgun Gothic"/>
                <a:cs typeface="Malgun Gothic"/>
                <a:sym typeface="Malgun Gothic"/>
              </a:rPr>
              <a:t>loss</a:t>
            </a:r>
            <a:endParaRPr sz="1800">
              <a:latin typeface="Malgun Gothic"/>
              <a:ea typeface="Malgun Gothic"/>
              <a:cs typeface="Malgun Gothic"/>
              <a:sym typeface="Malgun Gothic"/>
            </a:endParaRPr>
          </a:p>
        </p:txBody>
      </p:sp>
      <p:sp>
        <p:nvSpPr>
          <p:cNvPr id="885" name="Google Shape;885;p14"/>
          <p:cNvSpPr/>
          <p:nvPr/>
        </p:nvSpPr>
        <p:spPr>
          <a:xfrm>
            <a:off x="605238" y="491393"/>
            <a:ext cx="10981500" cy="948600"/>
          </a:xfrm>
          <a:prstGeom prst="rect">
            <a:avLst/>
          </a:prstGeom>
          <a:solidFill>
            <a:srgbClr val="E2E9F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800">
                <a:solidFill>
                  <a:srgbClr val="757070"/>
                </a:solidFill>
                <a:latin typeface="Malgun Gothic"/>
                <a:ea typeface="Malgun Gothic"/>
                <a:cs typeface="Malgun Gothic"/>
                <a:sym typeface="Malgun Gothic"/>
              </a:rPr>
              <a:t> 09. </a:t>
            </a:r>
            <a:r>
              <a:rPr b="1" lang="en-US" sz="2000">
                <a:solidFill>
                  <a:srgbClr val="666666"/>
                </a:solidFill>
                <a:latin typeface="Malgun Gothic"/>
                <a:ea typeface="Malgun Gothic"/>
                <a:cs typeface="Malgun Gothic"/>
                <a:sym typeface="Malgun Gothic"/>
              </a:rPr>
              <a:t>Bidirectional LSTM</a:t>
            </a:r>
            <a:endParaRPr b="1" sz="2000">
              <a:solidFill>
                <a:srgbClr val="666666"/>
              </a:solidFill>
              <a:latin typeface="Malgun Gothic"/>
              <a:ea typeface="Malgun Gothic"/>
              <a:cs typeface="Malgun Gothic"/>
              <a:sym typeface="Malgun Gothic"/>
            </a:endParaRPr>
          </a:p>
        </p:txBody>
      </p:sp>
      <p:sp>
        <p:nvSpPr>
          <p:cNvPr id="886" name="Google Shape;886;p14"/>
          <p:cNvSpPr/>
          <p:nvPr/>
        </p:nvSpPr>
        <p:spPr>
          <a:xfrm>
            <a:off x="605238" y="491393"/>
            <a:ext cx="10981500" cy="948600"/>
          </a:xfrm>
          <a:prstGeom prst="rect">
            <a:avLst/>
          </a:prstGeom>
          <a:solidFill>
            <a:srgbClr val="E2E9F6"/>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000000"/>
              </a:buClr>
              <a:buFont typeface="Arial"/>
              <a:buNone/>
            </a:pPr>
            <a:r>
              <a:rPr lang="en-US" sz="1800">
                <a:solidFill>
                  <a:srgbClr val="757070"/>
                </a:solidFill>
                <a:latin typeface="Malgun Gothic"/>
                <a:ea typeface="Malgun Gothic"/>
                <a:cs typeface="Malgun Gothic"/>
                <a:sym typeface="Malgun Gothic"/>
              </a:rPr>
              <a:t> </a:t>
            </a:r>
            <a:r>
              <a:rPr b="1" lang="en-US" sz="2000">
                <a:solidFill>
                  <a:srgbClr val="666666"/>
                </a:solidFill>
                <a:latin typeface="Malgun Gothic"/>
                <a:ea typeface="Malgun Gothic"/>
                <a:cs typeface="Malgun Gothic"/>
                <a:sym typeface="Malgun Gothic"/>
              </a:rPr>
              <a:t>Bidirectional LSTM</a:t>
            </a:r>
            <a:endParaRPr b="1" sz="2000">
              <a:solidFill>
                <a:srgbClr val="666666"/>
              </a:solidFill>
              <a:latin typeface="Malgun Gothic"/>
              <a:ea typeface="Malgun Gothic"/>
              <a:cs typeface="Malgun Gothic"/>
              <a:sym typeface="Malgun Gothic"/>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0" name="Shape 890"/>
        <p:cNvGrpSpPr/>
        <p:nvPr/>
      </p:nvGrpSpPr>
      <p:grpSpPr>
        <a:xfrm>
          <a:off x="0" y="0"/>
          <a:ext cx="0" cy="0"/>
          <a:chOff x="0" y="0"/>
          <a:chExt cx="0" cy="0"/>
        </a:xfrm>
      </p:grpSpPr>
      <p:sp>
        <p:nvSpPr>
          <p:cNvPr id="891" name="Google Shape;891;gc54b49c44c_0_14"/>
          <p:cNvSpPr txBox="1"/>
          <p:nvPr/>
        </p:nvSpPr>
        <p:spPr>
          <a:xfrm>
            <a:off x="1406425" y="5853400"/>
            <a:ext cx="1312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Malgun Gothic"/>
              <a:ea typeface="Malgun Gothic"/>
              <a:cs typeface="Malgun Gothic"/>
              <a:sym typeface="Malgun Gothic"/>
            </a:endParaRPr>
          </a:p>
        </p:txBody>
      </p:sp>
      <p:pic>
        <p:nvPicPr>
          <p:cNvPr id="892" name="Google Shape;892;gc54b49c44c_0_14"/>
          <p:cNvPicPr preferRelativeResize="0"/>
          <p:nvPr/>
        </p:nvPicPr>
        <p:blipFill>
          <a:blip r:embed="rId3">
            <a:alphaModFix/>
          </a:blip>
          <a:stretch>
            <a:fillRect/>
          </a:stretch>
        </p:blipFill>
        <p:spPr>
          <a:xfrm>
            <a:off x="769800" y="2437650"/>
            <a:ext cx="3272400" cy="3550600"/>
          </a:xfrm>
          <a:prstGeom prst="rect">
            <a:avLst/>
          </a:prstGeom>
          <a:noFill/>
          <a:ln>
            <a:noFill/>
          </a:ln>
        </p:spPr>
      </p:pic>
      <p:pic>
        <p:nvPicPr>
          <p:cNvPr id="893" name="Google Shape;893;gc54b49c44c_0_14"/>
          <p:cNvPicPr preferRelativeResize="0"/>
          <p:nvPr/>
        </p:nvPicPr>
        <p:blipFill rotWithShape="1">
          <a:blip r:embed="rId4">
            <a:alphaModFix/>
          </a:blip>
          <a:srcRect b="-3100" l="0" r="0" t="3100"/>
          <a:stretch/>
        </p:blipFill>
        <p:spPr>
          <a:xfrm>
            <a:off x="4661217" y="2530675"/>
            <a:ext cx="6734175" cy="3457575"/>
          </a:xfrm>
          <a:prstGeom prst="rect">
            <a:avLst/>
          </a:prstGeom>
          <a:noFill/>
          <a:ln>
            <a:noFill/>
          </a:ln>
        </p:spPr>
      </p:pic>
      <p:sp>
        <p:nvSpPr>
          <p:cNvPr id="894" name="Google Shape;894;gc54b49c44c_0_14"/>
          <p:cNvSpPr txBox="1"/>
          <p:nvPr/>
        </p:nvSpPr>
        <p:spPr>
          <a:xfrm>
            <a:off x="605250" y="1440000"/>
            <a:ext cx="11178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latin typeface="Malgun Gothic"/>
                <a:ea typeface="Malgun Gothic"/>
                <a:cs typeface="Malgun Gothic"/>
                <a:sym typeface="Malgun Gothic"/>
              </a:rPr>
              <a:t>: 각각 비율이 다른 클래스의 비율을 유지하면서 각 FOLD 내  test data / validation data를 분류하는 방법</a:t>
            </a:r>
            <a:endParaRPr sz="1800">
              <a:latin typeface="Malgun Gothic"/>
              <a:ea typeface="Malgun Gothic"/>
              <a:cs typeface="Malgun Gothic"/>
              <a:sym typeface="Malgun Gothic"/>
            </a:endParaRPr>
          </a:p>
        </p:txBody>
      </p:sp>
      <p:sp>
        <p:nvSpPr>
          <p:cNvPr id="895" name="Google Shape;895;gc54b49c44c_0_14"/>
          <p:cNvSpPr/>
          <p:nvPr/>
        </p:nvSpPr>
        <p:spPr>
          <a:xfrm>
            <a:off x="605238" y="491393"/>
            <a:ext cx="10981500" cy="948600"/>
          </a:xfrm>
          <a:prstGeom prst="rect">
            <a:avLst/>
          </a:prstGeom>
          <a:solidFill>
            <a:srgbClr val="E2E9F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2000">
                <a:solidFill>
                  <a:srgbClr val="666666"/>
                </a:solidFill>
                <a:latin typeface="Malgun Gothic"/>
                <a:ea typeface="Malgun Gothic"/>
                <a:cs typeface="Malgun Gothic"/>
                <a:sym typeface="Malgun Gothic"/>
              </a:rPr>
              <a:t> CROSS VALIDATION _</a:t>
            </a:r>
            <a:r>
              <a:rPr lang="en-US">
                <a:solidFill>
                  <a:schemeClr val="dk1"/>
                </a:solidFill>
              </a:rPr>
              <a:t> </a:t>
            </a:r>
            <a:r>
              <a:rPr b="1" lang="en-US" sz="2000">
                <a:solidFill>
                  <a:srgbClr val="666666"/>
                </a:solidFill>
                <a:latin typeface="Malgun Gothic"/>
                <a:ea typeface="Malgun Gothic"/>
                <a:cs typeface="Malgun Gothic"/>
                <a:sym typeface="Malgun Gothic"/>
              </a:rPr>
              <a:t>StratifiedKFold</a:t>
            </a:r>
            <a:endParaRPr b="1" sz="2000">
              <a:solidFill>
                <a:srgbClr val="666666"/>
              </a:solidFill>
              <a:latin typeface="Malgun Gothic"/>
              <a:ea typeface="Malgun Gothic"/>
              <a:cs typeface="Malgun Gothic"/>
              <a:sym typeface="Malgun Gothic"/>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9" name="Shape 899"/>
        <p:cNvGrpSpPr/>
        <p:nvPr/>
      </p:nvGrpSpPr>
      <p:grpSpPr>
        <a:xfrm>
          <a:off x="0" y="0"/>
          <a:ext cx="0" cy="0"/>
          <a:chOff x="0" y="0"/>
          <a:chExt cx="0" cy="0"/>
        </a:xfrm>
      </p:grpSpPr>
      <p:sp>
        <p:nvSpPr>
          <p:cNvPr id="900" name="Google Shape;900;gc52798a3af_0_57"/>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Malgun Gothic"/>
              <a:buNone/>
            </a:pPr>
            <a:r>
              <a:rPr lang="en-US"/>
              <a:t>프로젝트 배경</a:t>
            </a:r>
            <a:endParaRPr/>
          </a:p>
        </p:txBody>
      </p:sp>
      <p:sp>
        <p:nvSpPr>
          <p:cNvPr id="901" name="Google Shape;901;gc52798a3af_0_57"/>
          <p:cNvSpPr/>
          <p:nvPr/>
        </p:nvSpPr>
        <p:spPr>
          <a:xfrm>
            <a:off x="605238" y="365125"/>
            <a:ext cx="10981500" cy="6127800"/>
          </a:xfrm>
          <a:prstGeom prst="rect">
            <a:avLst/>
          </a:prstGeom>
          <a:solidFill>
            <a:srgbClr val="EDF2F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Malgun Gothic"/>
              <a:ea typeface="Malgun Gothic"/>
              <a:cs typeface="Malgun Gothic"/>
              <a:sym typeface="Malgun Gothic"/>
            </a:endParaRPr>
          </a:p>
        </p:txBody>
      </p:sp>
      <p:sp>
        <p:nvSpPr>
          <p:cNvPr id="902" name="Google Shape;902;gc52798a3af_0_57"/>
          <p:cNvSpPr txBox="1"/>
          <p:nvPr/>
        </p:nvSpPr>
        <p:spPr>
          <a:xfrm>
            <a:off x="3810125" y="2656500"/>
            <a:ext cx="5479800" cy="954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5000">
                <a:solidFill>
                  <a:srgbClr val="666666"/>
                </a:solidFill>
                <a:latin typeface="Malgun Gothic"/>
                <a:ea typeface="Malgun Gothic"/>
                <a:cs typeface="Malgun Gothic"/>
                <a:sym typeface="Malgun Gothic"/>
              </a:rPr>
              <a:t>  프로젝트 결과</a:t>
            </a:r>
            <a:r>
              <a:rPr b="1" lang="en-US" sz="5000">
                <a:latin typeface="Malgun Gothic"/>
                <a:ea typeface="Malgun Gothic"/>
                <a:cs typeface="Malgun Gothic"/>
                <a:sym typeface="Malgun Gothic"/>
              </a:rPr>
              <a:t> </a:t>
            </a:r>
            <a:endParaRPr b="1" sz="5000">
              <a:latin typeface="Malgun Gothic"/>
              <a:ea typeface="Malgun Gothic"/>
              <a:cs typeface="Malgun Gothic"/>
              <a:sym typeface="Malgun Gothic"/>
            </a:endParaRPr>
          </a:p>
        </p:txBody>
      </p:sp>
      <p:sp>
        <p:nvSpPr>
          <p:cNvPr id="903" name="Google Shape;903;gc52798a3af_0_57"/>
          <p:cNvSpPr/>
          <p:nvPr/>
        </p:nvSpPr>
        <p:spPr>
          <a:xfrm>
            <a:off x="3300323" y="2669622"/>
            <a:ext cx="846600" cy="871800"/>
          </a:xfrm>
          <a:prstGeom prst="flowChartConnector">
            <a:avLst/>
          </a:prstGeom>
          <a:solidFill>
            <a:srgbClr val="BFD0E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3100">
                <a:solidFill>
                  <a:schemeClr val="lt1"/>
                </a:solidFill>
                <a:latin typeface="Malgun Gothic"/>
                <a:ea typeface="Malgun Gothic"/>
                <a:cs typeface="Malgun Gothic"/>
                <a:sym typeface="Malgun Gothic"/>
              </a:rPr>
              <a:t>4</a:t>
            </a:r>
            <a:endParaRPr b="0" i="0" sz="3100" u="none" cap="none" strike="noStrike">
              <a:solidFill>
                <a:schemeClr val="lt1"/>
              </a:solidFill>
              <a:latin typeface="Malgun Gothic"/>
              <a:ea typeface="Malgun Gothic"/>
              <a:cs typeface="Malgun Gothic"/>
              <a:sym typeface="Malgun Gothic"/>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7" name="Shape 907"/>
        <p:cNvGrpSpPr/>
        <p:nvPr/>
      </p:nvGrpSpPr>
      <p:grpSpPr>
        <a:xfrm>
          <a:off x="0" y="0"/>
          <a:ext cx="0" cy="0"/>
          <a:chOff x="0" y="0"/>
          <a:chExt cx="0" cy="0"/>
        </a:xfrm>
      </p:grpSpPr>
      <p:sp>
        <p:nvSpPr>
          <p:cNvPr id="908" name="Google Shape;908;gc54b49c44c_0_44"/>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Malgun Gothic"/>
              <a:buNone/>
            </a:pPr>
            <a:r>
              <a:rPr lang="en-US"/>
              <a:t>프로젝트 배경</a:t>
            </a:r>
            <a:endParaRPr/>
          </a:p>
        </p:txBody>
      </p:sp>
      <p:sp>
        <p:nvSpPr>
          <p:cNvPr id="909" name="Google Shape;909;gc54b49c44c_0_44"/>
          <p:cNvSpPr/>
          <p:nvPr/>
        </p:nvSpPr>
        <p:spPr>
          <a:xfrm>
            <a:off x="605238" y="365100"/>
            <a:ext cx="10981500" cy="6127800"/>
          </a:xfrm>
          <a:prstGeom prst="rect">
            <a:avLst/>
          </a:prstGeom>
          <a:solidFill>
            <a:srgbClr val="EDF2F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Malgun Gothic"/>
              <a:ea typeface="Malgun Gothic"/>
              <a:cs typeface="Malgun Gothic"/>
              <a:sym typeface="Malgun Gothic"/>
            </a:endParaRPr>
          </a:p>
        </p:txBody>
      </p:sp>
      <p:sp>
        <p:nvSpPr>
          <p:cNvPr id="910" name="Google Shape;910;gc54b49c44c_0_44"/>
          <p:cNvSpPr txBox="1"/>
          <p:nvPr/>
        </p:nvSpPr>
        <p:spPr>
          <a:xfrm>
            <a:off x="3979625" y="2723725"/>
            <a:ext cx="3784500" cy="954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5000">
                <a:solidFill>
                  <a:srgbClr val="666666"/>
                </a:solidFill>
                <a:latin typeface="Malgun Gothic"/>
                <a:ea typeface="Malgun Gothic"/>
                <a:cs typeface="Malgun Gothic"/>
                <a:sym typeface="Malgun Gothic"/>
              </a:rPr>
              <a:t>  Emsemble</a:t>
            </a:r>
            <a:r>
              <a:rPr b="1" lang="en-US" sz="5000">
                <a:latin typeface="Malgun Gothic"/>
                <a:ea typeface="Malgun Gothic"/>
                <a:cs typeface="Malgun Gothic"/>
                <a:sym typeface="Malgun Gothic"/>
              </a:rPr>
              <a:t> </a:t>
            </a:r>
            <a:endParaRPr b="1" sz="5000">
              <a:latin typeface="Malgun Gothic"/>
              <a:ea typeface="Malgun Gothic"/>
              <a:cs typeface="Malgun Gothic"/>
              <a:sym typeface="Malgun Gothic"/>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gc52798a3af_0_47"/>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Malgun Gothic"/>
              <a:buNone/>
            </a:pPr>
            <a:r>
              <a:rPr lang="en-US"/>
              <a:t>프로젝트 배경</a:t>
            </a:r>
            <a:endParaRPr/>
          </a:p>
        </p:txBody>
      </p:sp>
      <p:sp>
        <p:nvSpPr>
          <p:cNvPr id="129" name="Google Shape;129;gc52798a3af_0_47"/>
          <p:cNvSpPr/>
          <p:nvPr/>
        </p:nvSpPr>
        <p:spPr>
          <a:xfrm>
            <a:off x="605238" y="365125"/>
            <a:ext cx="10981500" cy="6127800"/>
          </a:xfrm>
          <a:prstGeom prst="rect">
            <a:avLst/>
          </a:prstGeom>
          <a:solidFill>
            <a:srgbClr val="EDF2F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Malgun Gothic"/>
              <a:ea typeface="Malgun Gothic"/>
              <a:cs typeface="Malgun Gothic"/>
              <a:sym typeface="Malgun Gothic"/>
            </a:endParaRPr>
          </a:p>
        </p:txBody>
      </p:sp>
      <p:sp>
        <p:nvSpPr>
          <p:cNvPr id="130" name="Google Shape;130;gc52798a3af_0_47"/>
          <p:cNvSpPr/>
          <p:nvPr/>
        </p:nvSpPr>
        <p:spPr>
          <a:xfrm>
            <a:off x="3369798" y="2822022"/>
            <a:ext cx="846600" cy="871800"/>
          </a:xfrm>
          <a:prstGeom prst="flowChartConnector">
            <a:avLst/>
          </a:prstGeom>
          <a:solidFill>
            <a:srgbClr val="BFD0E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3100">
                <a:solidFill>
                  <a:schemeClr val="lt1"/>
                </a:solidFill>
                <a:latin typeface="Malgun Gothic"/>
                <a:ea typeface="Malgun Gothic"/>
                <a:cs typeface="Malgun Gothic"/>
                <a:sym typeface="Malgun Gothic"/>
              </a:rPr>
              <a:t>2</a:t>
            </a:r>
            <a:endParaRPr b="0" i="0" sz="3100" u="none" cap="none" strike="noStrike">
              <a:solidFill>
                <a:schemeClr val="lt1"/>
              </a:solidFill>
              <a:latin typeface="Malgun Gothic"/>
              <a:ea typeface="Malgun Gothic"/>
              <a:cs typeface="Malgun Gothic"/>
              <a:sym typeface="Malgun Gothic"/>
            </a:endParaRPr>
          </a:p>
        </p:txBody>
      </p:sp>
      <p:sp>
        <p:nvSpPr>
          <p:cNvPr id="131" name="Google Shape;131;gc52798a3af_0_47"/>
          <p:cNvSpPr txBox="1"/>
          <p:nvPr/>
        </p:nvSpPr>
        <p:spPr>
          <a:xfrm>
            <a:off x="4000625" y="2780775"/>
            <a:ext cx="5479800" cy="954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5000">
                <a:solidFill>
                  <a:srgbClr val="666666"/>
                </a:solidFill>
                <a:latin typeface="Malgun Gothic"/>
                <a:ea typeface="Malgun Gothic"/>
                <a:cs typeface="Malgun Gothic"/>
                <a:sym typeface="Malgun Gothic"/>
              </a:rPr>
              <a:t>  프로젝트 개요</a:t>
            </a:r>
            <a:r>
              <a:rPr b="1" lang="en-US" sz="5000">
                <a:latin typeface="Malgun Gothic"/>
                <a:ea typeface="Malgun Gothic"/>
                <a:cs typeface="Malgun Gothic"/>
                <a:sym typeface="Malgun Gothic"/>
              </a:rPr>
              <a:t> </a:t>
            </a:r>
            <a:endParaRPr b="1" sz="5000">
              <a:latin typeface="Malgun Gothic"/>
              <a:ea typeface="Malgun Gothic"/>
              <a:cs typeface="Malgun Gothic"/>
              <a:sym typeface="Malgun Gothic"/>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4" name="Shape 914"/>
        <p:cNvGrpSpPr/>
        <p:nvPr/>
      </p:nvGrpSpPr>
      <p:grpSpPr>
        <a:xfrm>
          <a:off x="0" y="0"/>
          <a:ext cx="0" cy="0"/>
          <a:chOff x="0" y="0"/>
          <a:chExt cx="0" cy="0"/>
        </a:xfrm>
      </p:grpSpPr>
      <p:sp>
        <p:nvSpPr>
          <p:cNvPr id="915" name="Google Shape;915;p18"/>
          <p:cNvSpPr txBox="1"/>
          <p:nvPr>
            <p:ph idx="1" type="body"/>
          </p:nvPr>
        </p:nvSpPr>
        <p:spPr>
          <a:xfrm>
            <a:off x="838200" y="1419825"/>
            <a:ext cx="10515600" cy="4689900"/>
          </a:xfrm>
          <a:prstGeom prst="rect">
            <a:avLst/>
          </a:prstGeom>
        </p:spPr>
        <p:txBody>
          <a:bodyPr anchorCtr="0" anchor="t" bIns="45700" lIns="91425" spcFirstLastPara="1" rIns="91425" wrap="square" tIns="45700">
            <a:normAutofit/>
          </a:bodyPr>
          <a:lstStyle/>
          <a:p>
            <a:pPr indent="-419100" lvl="0" marL="457200" rtl="0" algn="l">
              <a:spcBef>
                <a:spcPts val="1000"/>
              </a:spcBef>
              <a:spcAft>
                <a:spcPts val="0"/>
              </a:spcAft>
              <a:buSzPts val="3000"/>
              <a:buChar char="●"/>
            </a:pPr>
            <a:r>
              <a:rPr b="1" lang="en-US" sz="3000"/>
              <a:t>Soft Voting</a:t>
            </a:r>
            <a:endParaRPr b="1" sz="3500"/>
          </a:p>
          <a:p>
            <a:pPr indent="0" lvl="0" marL="0" rtl="0" algn="l">
              <a:spcBef>
                <a:spcPts val="1000"/>
              </a:spcBef>
              <a:spcAft>
                <a:spcPts val="0"/>
              </a:spcAft>
              <a:buNone/>
            </a:pPr>
            <a:r>
              <a:t/>
            </a:r>
            <a:endParaRPr/>
          </a:p>
          <a:p>
            <a:pPr indent="0" lvl="0" marL="0" rtl="0" algn="l">
              <a:spcBef>
                <a:spcPts val="1000"/>
              </a:spcBef>
              <a:spcAft>
                <a:spcPts val="0"/>
              </a:spcAft>
              <a:buNone/>
            </a:pPr>
            <a:r>
              <a:t/>
            </a:r>
            <a:endParaRPr/>
          </a:p>
        </p:txBody>
      </p:sp>
      <p:sp>
        <p:nvSpPr>
          <p:cNvPr id="916" name="Google Shape;916;p18"/>
          <p:cNvSpPr/>
          <p:nvPr/>
        </p:nvSpPr>
        <p:spPr>
          <a:xfrm>
            <a:off x="1393025" y="2277075"/>
            <a:ext cx="1419900" cy="1058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000"/>
              <a:t>A : 0.7</a:t>
            </a:r>
            <a:endParaRPr sz="2000"/>
          </a:p>
          <a:p>
            <a:pPr indent="0" lvl="0" marL="0" rtl="0" algn="ctr">
              <a:spcBef>
                <a:spcPts val="0"/>
              </a:spcBef>
              <a:spcAft>
                <a:spcPts val="0"/>
              </a:spcAft>
              <a:buNone/>
            </a:pPr>
            <a:r>
              <a:rPr lang="en-US" sz="2000"/>
              <a:t>B : 0.3</a:t>
            </a:r>
            <a:endParaRPr sz="2000"/>
          </a:p>
        </p:txBody>
      </p:sp>
      <p:sp>
        <p:nvSpPr>
          <p:cNvPr id="917" name="Google Shape;917;p18"/>
          <p:cNvSpPr/>
          <p:nvPr/>
        </p:nvSpPr>
        <p:spPr>
          <a:xfrm>
            <a:off x="1393025" y="3594800"/>
            <a:ext cx="1419900" cy="1058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000"/>
              <a:t>A : 0.1</a:t>
            </a:r>
            <a:endParaRPr sz="2000"/>
          </a:p>
          <a:p>
            <a:pPr indent="0" lvl="0" marL="0" rtl="0" algn="ctr">
              <a:spcBef>
                <a:spcPts val="0"/>
              </a:spcBef>
              <a:spcAft>
                <a:spcPts val="0"/>
              </a:spcAft>
              <a:buNone/>
            </a:pPr>
            <a:r>
              <a:rPr lang="en-US" sz="2000"/>
              <a:t>B : 0.9</a:t>
            </a:r>
            <a:endParaRPr sz="2000"/>
          </a:p>
        </p:txBody>
      </p:sp>
      <p:sp>
        <p:nvSpPr>
          <p:cNvPr id="918" name="Google Shape;918;p18"/>
          <p:cNvSpPr/>
          <p:nvPr/>
        </p:nvSpPr>
        <p:spPr>
          <a:xfrm>
            <a:off x="1393025" y="4912525"/>
            <a:ext cx="1419900" cy="1058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000"/>
              <a:t>A : 0.6</a:t>
            </a:r>
            <a:endParaRPr sz="2000"/>
          </a:p>
          <a:p>
            <a:pPr indent="0" lvl="0" marL="0" rtl="0" algn="ctr">
              <a:spcBef>
                <a:spcPts val="0"/>
              </a:spcBef>
              <a:spcAft>
                <a:spcPts val="0"/>
              </a:spcAft>
              <a:buNone/>
            </a:pPr>
            <a:r>
              <a:rPr lang="en-US" sz="2000"/>
              <a:t>B : 0.4</a:t>
            </a:r>
            <a:endParaRPr sz="2000"/>
          </a:p>
        </p:txBody>
      </p:sp>
      <p:sp>
        <p:nvSpPr>
          <p:cNvPr id="919" name="Google Shape;919;p18"/>
          <p:cNvSpPr/>
          <p:nvPr/>
        </p:nvSpPr>
        <p:spPr>
          <a:xfrm>
            <a:off x="4779150" y="3290900"/>
            <a:ext cx="3003000" cy="1665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000"/>
              <a:t>A : 0.7 + 0.1 + 0.6 = 1.4</a:t>
            </a:r>
            <a:endParaRPr sz="2000"/>
          </a:p>
          <a:p>
            <a:pPr indent="0" lvl="0" marL="0" rtl="0" algn="ctr">
              <a:spcBef>
                <a:spcPts val="0"/>
              </a:spcBef>
              <a:spcAft>
                <a:spcPts val="0"/>
              </a:spcAft>
              <a:buNone/>
            </a:pPr>
            <a:r>
              <a:t/>
            </a:r>
            <a:endParaRPr sz="2000"/>
          </a:p>
          <a:p>
            <a:pPr indent="0" lvl="0" marL="0" rtl="0" algn="ctr">
              <a:spcBef>
                <a:spcPts val="0"/>
              </a:spcBef>
              <a:spcAft>
                <a:spcPts val="0"/>
              </a:spcAft>
              <a:buNone/>
            </a:pPr>
            <a:r>
              <a:rPr lang="en-US" sz="2000"/>
              <a:t>B : 0.3 + 0.9 + 0.4 = 1.6</a:t>
            </a:r>
            <a:endParaRPr sz="2000"/>
          </a:p>
        </p:txBody>
      </p:sp>
      <p:sp>
        <p:nvSpPr>
          <p:cNvPr id="920" name="Google Shape;920;p18"/>
          <p:cNvSpPr txBox="1"/>
          <p:nvPr/>
        </p:nvSpPr>
        <p:spPr>
          <a:xfrm>
            <a:off x="9379075" y="3261950"/>
            <a:ext cx="1624800" cy="1935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7000">
                <a:latin typeface="Malgun Gothic"/>
                <a:ea typeface="Malgun Gothic"/>
                <a:cs typeface="Malgun Gothic"/>
                <a:sym typeface="Malgun Gothic"/>
              </a:rPr>
              <a:t>B</a:t>
            </a:r>
            <a:endParaRPr b="1" sz="17000">
              <a:latin typeface="Malgun Gothic"/>
              <a:ea typeface="Malgun Gothic"/>
              <a:cs typeface="Malgun Gothic"/>
              <a:sym typeface="Malgun Gothic"/>
            </a:endParaRPr>
          </a:p>
        </p:txBody>
      </p:sp>
      <p:cxnSp>
        <p:nvCxnSpPr>
          <p:cNvPr id="921" name="Google Shape;921;p18"/>
          <p:cNvCxnSpPr/>
          <p:nvPr/>
        </p:nvCxnSpPr>
        <p:spPr>
          <a:xfrm>
            <a:off x="2893300" y="2846300"/>
            <a:ext cx="1687800" cy="864000"/>
          </a:xfrm>
          <a:prstGeom prst="straightConnector1">
            <a:avLst/>
          </a:prstGeom>
          <a:noFill/>
          <a:ln cap="flat" cmpd="sng" w="28575">
            <a:solidFill>
              <a:schemeClr val="dk2"/>
            </a:solidFill>
            <a:prstDash val="solid"/>
            <a:round/>
            <a:headEnd len="med" w="med" type="none"/>
            <a:tailEnd len="med" w="med" type="triangle"/>
          </a:ln>
          <a:effectLst>
            <a:outerShdw blurRad="57150" rotWithShape="0" algn="bl" dir="5400000" dist="19050">
              <a:srgbClr val="000000">
                <a:alpha val="50000"/>
              </a:srgbClr>
            </a:outerShdw>
          </a:effectLst>
        </p:spPr>
      </p:cxnSp>
      <p:cxnSp>
        <p:nvCxnSpPr>
          <p:cNvPr id="922" name="Google Shape;922;p18"/>
          <p:cNvCxnSpPr/>
          <p:nvPr/>
        </p:nvCxnSpPr>
        <p:spPr>
          <a:xfrm>
            <a:off x="2929488" y="4141400"/>
            <a:ext cx="1624800" cy="51000"/>
          </a:xfrm>
          <a:prstGeom prst="straightConnector1">
            <a:avLst/>
          </a:prstGeom>
          <a:noFill/>
          <a:ln cap="flat" cmpd="sng" w="28575">
            <a:solidFill>
              <a:schemeClr val="dk2"/>
            </a:solidFill>
            <a:prstDash val="solid"/>
            <a:round/>
            <a:headEnd len="med" w="med" type="none"/>
            <a:tailEnd len="med" w="med" type="triangle"/>
          </a:ln>
          <a:effectLst>
            <a:outerShdw blurRad="57150" rotWithShape="0" algn="bl" dir="5400000" dist="19050">
              <a:srgbClr val="000000">
                <a:alpha val="50000"/>
              </a:srgbClr>
            </a:outerShdw>
          </a:effectLst>
        </p:spPr>
      </p:cxnSp>
      <p:cxnSp>
        <p:nvCxnSpPr>
          <p:cNvPr id="923" name="Google Shape;923;p18"/>
          <p:cNvCxnSpPr/>
          <p:nvPr/>
        </p:nvCxnSpPr>
        <p:spPr>
          <a:xfrm flipH="1" rot="10800000">
            <a:off x="2875938" y="4580925"/>
            <a:ext cx="1758600" cy="951000"/>
          </a:xfrm>
          <a:prstGeom prst="straightConnector1">
            <a:avLst/>
          </a:prstGeom>
          <a:noFill/>
          <a:ln cap="flat" cmpd="sng" w="28575">
            <a:solidFill>
              <a:schemeClr val="dk2"/>
            </a:solidFill>
            <a:prstDash val="solid"/>
            <a:round/>
            <a:headEnd len="med" w="med" type="none"/>
            <a:tailEnd len="med" w="med" type="triangle"/>
          </a:ln>
          <a:effectLst>
            <a:outerShdw blurRad="57150" rotWithShape="0" algn="bl" dir="5400000" dist="19050">
              <a:srgbClr val="000000">
                <a:alpha val="50000"/>
              </a:srgbClr>
            </a:outerShdw>
          </a:effectLst>
        </p:spPr>
      </p:cxnSp>
      <p:cxnSp>
        <p:nvCxnSpPr>
          <p:cNvPr id="924" name="Google Shape;924;p18"/>
          <p:cNvCxnSpPr>
            <a:endCxn id="920" idx="1"/>
          </p:cNvCxnSpPr>
          <p:nvPr/>
        </p:nvCxnSpPr>
        <p:spPr>
          <a:xfrm flipH="1" rot="10800000">
            <a:off x="7917175" y="4229450"/>
            <a:ext cx="1461900" cy="17100"/>
          </a:xfrm>
          <a:prstGeom prst="straightConnector1">
            <a:avLst/>
          </a:prstGeom>
          <a:noFill/>
          <a:ln cap="flat" cmpd="sng" w="28575">
            <a:solidFill>
              <a:schemeClr val="dk2"/>
            </a:solidFill>
            <a:prstDash val="solid"/>
            <a:round/>
            <a:headEnd len="med" w="med" type="none"/>
            <a:tailEnd len="med" w="med" type="triangle"/>
          </a:ln>
          <a:effectLst>
            <a:outerShdw blurRad="57150" rotWithShape="0" algn="bl" dir="5400000" dist="19050">
              <a:srgbClr val="000000">
                <a:alpha val="50000"/>
              </a:srgbClr>
            </a:outerShdw>
          </a:effectLst>
        </p:spPr>
      </p:cxnSp>
      <p:sp>
        <p:nvSpPr>
          <p:cNvPr id="925" name="Google Shape;925;p18"/>
          <p:cNvSpPr/>
          <p:nvPr/>
        </p:nvSpPr>
        <p:spPr>
          <a:xfrm>
            <a:off x="605238" y="491393"/>
            <a:ext cx="10981500" cy="948600"/>
          </a:xfrm>
          <a:prstGeom prst="rect">
            <a:avLst/>
          </a:prstGeom>
          <a:solidFill>
            <a:srgbClr val="E2E9F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2000">
                <a:solidFill>
                  <a:srgbClr val="757070"/>
                </a:solidFill>
                <a:latin typeface="Malgun Gothic"/>
                <a:ea typeface="Malgun Gothic"/>
                <a:cs typeface="Malgun Gothic"/>
                <a:sym typeface="Malgun Gothic"/>
              </a:rPr>
              <a:t> </a:t>
            </a:r>
            <a:r>
              <a:rPr b="1" lang="en-US" sz="2000">
                <a:solidFill>
                  <a:srgbClr val="666666"/>
                </a:solidFill>
                <a:latin typeface="Malgun Gothic"/>
                <a:ea typeface="Malgun Gothic"/>
                <a:cs typeface="Malgun Gothic"/>
                <a:sym typeface="Malgun Gothic"/>
              </a:rPr>
              <a:t>Ensemble</a:t>
            </a:r>
            <a:endParaRPr b="1" sz="2000">
              <a:solidFill>
                <a:srgbClr val="666666"/>
              </a:solidFill>
              <a:latin typeface="Malgun Gothic"/>
              <a:ea typeface="Malgun Gothic"/>
              <a:cs typeface="Malgun Gothic"/>
              <a:sym typeface="Malgun Gothic"/>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9" name="Shape 929"/>
        <p:cNvGrpSpPr/>
        <p:nvPr/>
      </p:nvGrpSpPr>
      <p:grpSpPr>
        <a:xfrm>
          <a:off x="0" y="0"/>
          <a:ext cx="0" cy="0"/>
          <a:chOff x="0" y="0"/>
          <a:chExt cx="0" cy="0"/>
        </a:xfrm>
      </p:grpSpPr>
      <p:sp>
        <p:nvSpPr>
          <p:cNvPr id="930" name="Google Shape;930;gc52798a3af_5_32"/>
          <p:cNvSpPr txBox="1"/>
          <p:nvPr>
            <p:ph idx="1" type="body"/>
          </p:nvPr>
        </p:nvSpPr>
        <p:spPr>
          <a:xfrm>
            <a:off x="838200" y="1419825"/>
            <a:ext cx="10515600" cy="4689900"/>
          </a:xfrm>
          <a:prstGeom prst="rect">
            <a:avLst/>
          </a:prstGeom>
        </p:spPr>
        <p:txBody>
          <a:bodyPr anchorCtr="0" anchor="t" bIns="45700" lIns="91425" spcFirstLastPara="1" rIns="91425" wrap="square" tIns="45700">
            <a:normAutofit/>
          </a:bodyPr>
          <a:lstStyle/>
          <a:p>
            <a:pPr indent="-419100" lvl="0" marL="457200" rtl="0" algn="l">
              <a:spcBef>
                <a:spcPts val="1000"/>
              </a:spcBef>
              <a:spcAft>
                <a:spcPts val="0"/>
              </a:spcAft>
              <a:buSzPts val="3000"/>
              <a:buChar char="●"/>
            </a:pPr>
            <a:r>
              <a:rPr b="1" lang="en-US" sz="3000"/>
              <a:t>Majority Voting</a:t>
            </a:r>
            <a:endParaRPr b="1" sz="3000"/>
          </a:p>
          <a:p>
            <a:pPr indent="0" lvl="0" marL="0" rtl="0" algn="l">
              <a:spcBef>
                <a:spcPts val="1000"/>
              </a:spcBef>
              <a:spcAft>
                <a:spcPts val="0"/>
              </a:spcAft>
              <a:buNone/>
            </a:pPr>
            <a:r>
              <a:rPr b="1" lang="en-US" sz="3500"/>
              <a:t>	</a:t>
            </a:r>
            <a:endParaRPr b="1" sz="3500"/>
          </a:p>
          <a:p>
            <a:pPr indent="0" lvl="0" marL="0" rtl="0" algn="l">
              <a:spcBef>
                <a:spcPts val="1000"/>
              </a:spcBef>
              <a:spcAft>
                <a:spcPts val="0"/>
              </a:spcAft>
              <a:buNone/>
            </a:pPr>
            <a:r>
              <a:t/>
            </a:r>
            <a:endParaRPr/>
          </a:p>
          <a:p>
            <a:pPr indent="0" lvl="0" marL="0" rtl="0" algn="l">
              <a:spcBef>
                <a:spcPts val="1000"/>
              </a:spcBef>
              <a:spcAft>
                <a:spcPts val="0"/>
              </a:spcAft>
              <a:buNone/>
            </a:pPr>
            <a:r>
              <a:t/>
            </a:r>
            <a:endParaRPr/>
          </a:p>
        </p:txBody>
      </p:sp>
      <p:sp>
        <p:nvSpPr>
          <p:cNvPr id="931" name="Google Shape;931;gc52798a3af_5_32"/>
          <p:cNvSpPr/>
          <p:nvPr/>
        </p:nvSpPr>
        <p:spPr>
          <a:xfrm>
            <a:off x="1393025" y="2277075"/>
            <a:ext cx="1419900" cy="1058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000"/>
              <a:t>A : 0.7</a:t>
            </a:r>
            <a:endParaRPr sz="2000"/>
          </a:p>
          <a:p>
            <a:pPr indent="0" lvl="0" marL="0" rtl="0" algn="ctr">
              <a:spcBef>
                <a:spcPts val="0"/>
              </a:spcBef>
              <a:spcAft>
                <a:spcPts val="0"/>
              </a:spcAft>
              <a:buNone/>
            </a:pPr>
            <a:r>
              <a:rPr lang="en-US" sz="2000"/>
              <a:t>B : 0.3</a:t>
            </a:r>
            <a:endParaRPr sz="2000"/>
          </a:p>
        </p:txBody>
      </p:sp>
      <p:sp>
        <p:nvSpPr>
          <p:cNvPr id="932" name="Google Shape;932;gc52798a3af_5_32"/>
          <p:cNvSpPr/>
          <p:nvPr/>
        </p:nvSpPr>
        <p:spPr>
          <a:xfrm>
            <a:off x="1393025" y="3594800"/>
            <a:ext cx="1419900" cy="1058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000"/>
              <a:t>A : 0.1</a:t>
            </a:r>
            <a:endParaRPr sz="2000"/>
          </a:p>
          <a:p>
            <a:pPr indent="0" lvl="0" marL="0" rtl="0" algn="ctr">
              <a:spcBef>
                <a:spcPts val="0"/>
              </a:spcBef>
              <a:spcAft>
                <a:spcPts val="0"/>
              </a:spcAft>
              <a:buNone/>
            </a:pPr>
            <a:r>
              <a:rPr lang="en-US" sz="2000"/>
              <a:t>B : 0.9</a:t>
            </a:r>
            <a:endParaRPr sz="2000"/>
          </a:p>
        </p:txBody>
      </p:sp>
      <p:sp>
        <p:nvSpPr>
          <p:cNvPr id="933" name="Google Shape;933;gc52798a3af_5_32"/>
          <p:cNvSpPr/>
          <p:nvPr/>
        </p:nvSpPr>
        <p:spPr>
          <a:xfrm>
            <a:off x="1393025" y="4912525"/>
            <a:ext cx="1419900" cy="1058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000"/>
              <a:t>A : 0.6</a:t>
            </a:r>
            <a:endParaRPr sz="2000"/>
          </a:p>
          <a:p>
            <a:pPr indent="0" lvl="0" marL="0" rtl="0" algn="ctr">
              <a:spcBef>
                <a:spcPts val="0"/>
              </a:spcBef>
              <a:spcAft>
                <a:spcPts val="0"/>
              </a:spcAft>
              <a:buNone/>
            </a:pPr>
            <a:r>
              <a:rPr lang="en-US" sz="2000"/>
              <a:t>B : 0.4</a:t>
            </a:r>
            <a:endParaRPr sz="2000"/>
          </a:p>
        </p:txBody>
      </p:sp>
      <p:sp>
        <p:nvSpPr>
          <p:cNvPr id="934" name="Google Shape;934;gc52798a3af_5_32"/>
          <p:cNvSpPr/>
          <p:nvPr/>
        </p:nvSpPr>
        <p:spPr>
          <a:xfrm>
            <a:off x="5451575" y="3290900"/>
            <a:ext cx="2330700" cy="1665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000"/>
              <a:t>A = 2개</a:t>
            </a:r>
            <a:endParaRPr sz="2000"/>
          </a:p>
          <a:p>
            <a:pPr indent="0" lvl="0" marL="0" rtl="0" algn="ctr">
              <a:spcBef>
                <a:spcPts val="0"/>
              </a:spcBef>
              <a:spcAft>
                <a:spcPts val="0"/>
              </a:spcAft>
              <a:buNone/>
            </a:pPr>
            <a:r>
              <a:t/>
            </a:r>
            <a:endParaRPr sz="2000"/>
          </a:p>
          <a:p>
            <a:pPr indent="0" lvl="0" marL="0" rtl="0" algn="ctr">
              <a:spcBef>
                <a:spcPts val="0"/>
              </a:spcBef>
              <a:spcAft>
                <a:spcPts val="0"/>
              </a:spcAft>
              <a:buNone/>
            </a:pPr>
            <a:r>
              <a:rPr lang="en-US" sz="2000"/>
              <a:t>B = 1</a:t>
            </a:r>
            <a:r>
              <a:rPr lang="en-US" sz="2000"/>
              <a:t>개</a:t>
            </a:r>
            <a:endParaRPr sz="2000"/>
          </a:p>
        </p:txBody>
      </p:sp>
      <p:sp>
        <p:nvSpPr>
          <p:cNvPr id="935" name="Google Shape;935;gc52798a3af_5_32"/>
          <p:cNvSpPr txBox="1"/>
          <p:nvPr/>
        </p:nvSpPr>
        <p:spPr>
          <a:xfrm>
            <a:off x="9379075" y="3261950"/>
            <a:ext cx="1624800" cy="1935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7000">
                <a:latin typeface="Malgun Gothic"/>
                <a:ea typeface="Malgun Gothic"/>
                <a:cs typeface="Malgun Gothic"/>
                <a:sym typeface="Malgun Gothic"/>
              </a:rPr>
              <a:t>A</a:t>
            </a:r>
            <a:endParaRPr b="1" sz="17000">
              <a:latin typeface="Malgun Gothic"/>
              <a:ea typeface="Malgun Gothic"/>
              <a:cs typeface="Malgun Gothic"/>
              <a:sym typeface="Malgun Gothic"/>
            </a:endParaRPr>
          </a:p>
        </p:txBody>
      </p:sp>
      <p:cxnSp>
        <p:nvCxnSpPr>
          <p:cNvPr id="936" name="Google Shape;936;gc52798a3af_5_32"/>
          <p:cNvCxnSpPr/>
          <p:nvPr/>
        </p:nvCxnSpPr>
        <p:spPr>
          <a:xfrm>
            <a:off x="3502900" y="2846300"/>
            <a:ext cx="1687800" cy="864000"/>
          </a:xfrm>
          <a:prstGeom prst="straightConnector1">
            <a:avLst/>
          </a:prstGeom>
          <a:noFill/>
          <a:ln cap="flat" cmpd="sng" w="28575">
            <a:solidFill>
              <a:schemeClr val="dk2"/>
            </a:solidFill>
            <a:prstDash val="solid"/>
            <a:round/>
            <a:headEnd len="med" w="med" type="none"/>
            <a:tailEnd len="med" w="med" type="triangle"/>
          </a:ln>
          <a:effectLst>
            <a:outerShdw blurRad="57150" rotWithShape="0" algn="bl" dir="5400000" dist="19050">
              <a:srgbClr val="000000">
                <a:alpha val="50000"/>
              </a:srgbClr>
            </a:outerShdw>
          </a:effectLst>
        </p:spPr>
      </p:cxnSp>
      <p:cxnSp>
        <p:nvCxnSpPr>
          <p:cNvPr id="937" name="Google Shape;937;gc52798a3af_5_32"/>
          <p:cNvCxnSpPr/>
          <p:nvPr/>
        </p:nvCxnSpPr>
        <p:spPr>
          <a:xfrm>
            <a:off x="3539088" y="4141400"/>
            <a:ext cx="1624800" cy="51000"/>
          </a:xfrm>
          <a:prstGeom prst="straightConnector1">
            <a:avLst/>
          </a:prstGeom>
          <a:noFill/>
          <a:ln cap="flat" cmpd="sng" w="28575">
            <a:solidFill>
              <a:schemeClr val="dk2"/>
            </a:solidFill>
            <a:prstDash val="solid"/>
            <a:round/>
            <a:headEnd len="med" w="med" type="none"/>
            <a:tailEnd len="med" w="med" type="triangle"/>
          </a:ln>
          <a:effectLst>
            <a:outerShdw blurRad="57150" rotWithShape="0" algn="bl" dir="5400000" dist="19050">
              <a:srgbClr val="000000">
                <a:alpha val="50000"/>
              </a:srgbClr>
            </a:outerShdw>
          </a:effectLst>
        </p:spPr>
      </p:cxnSp>
      <p:cxnSp>
        <p:nvCxnSpPr>
          <p:cNvPr id="938" name="Google Shape;938;gc52798a3af_5_32"/>
          <p:cNvCxnSpPr>
            <a:stCxn id="939" idx="3"/>
          </p:cNvCxnSpPr>
          <p:nvPr/>
        </p:nvCxnSpPr>
        <p:spPr>
          <a:xfrm flipH="1" rot="10800000">
            <a:off x="3443350" y="4580900"/>
            <a:ext cx="1800900" cy="807900"/>
          </a:xfrm>
          <a:prstGeom prst="straightConnector1">
            <a:avLst/>
          </a:prstGeom>
          <a:noFill/>
          <a:ln cap="flat" cmpd="sng" w="28575">
            <a:solidFill>
              <a:schemeClr val="dk2"/>
            </a:solidFill>
            <a:prstDash val="solid"/>
            <a:round/>
            <a:headEnd len="med" w="med" type="none"/>
            <a:tailEnd len="med" w="med" type="triangle"/>
          </a:ln>
          <a:effectLst>
            <a:outerShdw blurRad="57150" rotWithShape="0" algn="bl" dir="5400000" dist="19050">
              <a:srgbClr val="000000">
                <a:alpha val="50000"/>
              </a:srgbClr>
            </a:outerShdw>
          </a:effectLst>
        </p:spPr>
      </p:cxnSp>
      <p:cxnSp>
        <p:nvCxnSpPr>
          <p:cNvPr id="940" name="Google Shape;940;gc52798a3af_5_32"/>
          <p:cNvCxnSpPr>
            <a:endCxn id="935" idx="1"/>
          </p:cNvCxnSpPr>
          <p:nvPr/>
        </p:nvCxnSpPr>
        <p:spPr>
          <a:xfrm flipH="1" rot="10800000">
            <a:off x="7917175" y="4229450"/>
            <a:ext cx="1461900" cy="17100"/>
          </a:xfrm>
          <a:prstGeom prst="straightConnector1">
            <a:avLst/>
          </a:prstGeom>
          <a:noFill/>
          <a:ln cap="flat" cmpd="sng" w="28575">
            <a:solidFill>
              <a:schemeClr val="dk2"/>
            </a:solidFill>
            <a:prstDash val="solid"/>
            <a:round/>
            <a:headEnd len="med" w="med" type="none"/>
            <a:tailEnd len="med" w="med" type="triangle"/>
          </a:ln>
          <a:effectLst>
            <a:outerShdw blurRad="57150" rotWithShape="0" algn="bl" dir="5400000" dist="19050">
              <a:srgbClr val="000000">
                <a:alpha val="50000"/>
              </a:srgbClr>
            </a:outerShdw>
          </a:effectLst>
        </p:spPr>
      </p:cxnSp>
      <p:sp>
        <p:nvSpPr>
          <p:cNvPr id="941" name="Google Shape;941;gc52798a3af_5_32"/>
          <p:cNvSpPr txBox="1"/>
          <p:nvPr/>
        </p:nvSpPr>
        <p:spPr>
          <a:xfrm>
            <a:off x="2872450" y="2374125"/>
            <a:ext cx="570900" cy="864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5000">
                <a:latin typeface="Malgun Gothic"/>
                <a:ea typeface="Malgun Gothic"/>
                <a:cs typeface="Malgun Gothic"/>
                <a:sym typeface="Malgun Gothic"/>
              </a:rPr>
              <a:t>A</a:t>
            </a:r>
            <a:endParaRPr b="1" sz="5000">
              <a:latin typeface="Malgun Gothic"/>
              <a:ea typeface="Malgun Gothic"/>
              <a:cs typeface="Malgun Gothic"/>
              <a:sym typeface="Malgun Gothic"/>
            </a:endParaRPr>
          </a:p>
        </p:txBody>
      </p:sp>
      <p:sp>
        <p:nvSpPr>
          <p:cNvPr id="942" name="Google Shape;942;gc52798a3af_5_32"/>
          <p:cNvSpPr txBox="1"/>
          <p:nvPr/>
        </p:nvSpPr>
        <p:spPr>
          <a:xfrm>
            <a:off x="2872450" y="3691850"/>
            <a:ext cx="570900" cy="864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5000">
                <a:latin typeface="Malgun Gothic"/>
                <a:ea typeface="Malgun Gothic"/>
                <a:cs typeface="Malgun Gothic"/>
                <a:sym typeface="Malgun Gothic"/>
              </a:rPr>
              <a:t>B</a:t>
            </a:r>
            <a:endParaRPr b="1" sz="5000">
              <a:latin typeface="Malgun Gothic"/>
              <a:ea typeface="Malgun Gothic"/>
              <a:cs typeface="Malgun Gothic"/>
              <a:sym typeface="Malgun Gothic"/>
            </a:endParaRPr>
          </a:p>
        </p:txBody>
      </p:sp>
      <p:sp>
        <p:nvSpPr>
          <p:cNvPr id="939" name="Google Shape;939;gc52798a3af_5_32"/>
          <p:cNvSpPr txBox="1"/>
          <p:nvPr/>
        </p:nvSpPr>
        <p:spPr>
          <a:xfrm>
            <a:off x="2872450" y="4956800"/>
            <a:ext cx="570900" cy="864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5000">
                <a:latin typeface="Malgun Gothic"/>
                <a:ea typeface="Malgun Gothic"/>
                <a:cs typeface="Malgun Gothic"/>
                <a:sym typeface="Malgun Gothic"/>
              </a:rPr>
              <a:t>A</a:t>
            </a:r>
            <a:endParaRPr b="1" sz="5000">
              <a:latin typeface="Malgun Gothic"/>
              <a:ea typeface="Malgun Gothic"/>
              <a:cs typeface="Malgun Gothic"/>
              <a:sym typeface="Malgun Gothic"/>
            </a:endParaRPr>
          </a:p>
        </p:txBody>
      </p:sp>
      <p:sp>
        <p:nvSpPr>
          <p:cNvPr id="943" name="Google Shape;943;gc52798a3af_5_32"/>
          <p:cNvSpPr/>
          <p:nvPr/>
        </p:nvSpPr>
        <p:spPr>
          <a:xfrm>
            <a:off x="605238" y="491393"/>
            <a:ext cx="10981500" cy="948600"/>
          </a:xfrm>
          <a:prstGeom prst="rect">
            <a:avLst/>
          </a:prstGeom>
          <a:solidFill>
            <a:srgbClr val="E2E9F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2000">
                <a:solidFill>
                  <a:srgbClr val="757070"/>
                </a:solidFill>
                <a:latin typeface="Malgun Gothic"/>
                <a:ea typeface="Malgun Gothic"/>
                <a:cs typeface="Malgun Gothic"/>
                <a:sym typeface="Malgun Gothic"/>
              </a:rPr>
              <a:t> </a:t>
            </a:r>
            <a:r>
              <a:rPr b="1" lang="en-US" sz="2000">
                <a:solidFill>
                  <a:srgbClr val="666666"/>
                </a:solidFill>
                <a:latin typeface="Malgun Gothic"/>
                <a:ea typeface="Malgun Gothic"/>
                <a:cs typeface="Malgun Gothic"/>
                <a:sym typeface="Malgun Gothic"/>
              </a:rPr>
              <a:t>Ensemble</a:t>
            </a:r>
            <a:endParaRPr b="1" sz="2000">
              <a:solidFill>
                <a:srgbClr val="666666"/>
              </a:solidFill>
              <a:latin typeface="Malgun Gothic"/>
              <a:ea typeface="Malgun Gothic"/>
              <a:cs typeface="Malgun Gothic"/>
              <a:sym typeface="Malgun Gothic"/>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7" name="Shape 947"/>
        <p:cNvGrpSpPr/>
        <p:nvPr/>
      </p:nvGrpSpPr>
      <p:grpSpPr>
        <a:xfrm>
          <a:off x="0" y="0"/>
          <a:ext cx="0" cy="0"/>
          <a:chOff x="0" y="0"/>
          <a:chExt cx="0" cy="0"/>
        </a:xfrm>
      </p:grpSpPr>
      <p:sp>
        <p:nvSpPr>
          <p:cNvPr id="948" name="Google Shape;948;gc52798a3af_5_10"/>
          <p:cNvSpPr txBox="1"/>
          <p:nvPr>
            <p:ph idx="1" type="body"/>
          </p:nvPr>
        </p:nvSpPr>
        <p:spPr>
          <a:xfrm>
            <a:off x="838213" y="1503075"/>
            <a:ext cx="10515600" cy="4689900"/>
          </a:xfrm>
          <a:prstGeom prst="rect">
            <a:avLst/>
          </a:prstGeom>
        </p:spPr>
        <p:txBody>
          <a:bodyPr anchorCtr="0" anchor="t" bIns="45700" lIns="91425" spcFirstLastPara="1" rIns="91425" wrap="square" tIns="45700">
            <a:normAutofit/>
          </a:bodyPr>
          <a:lstStyle/>
          <a:p>
            <a:pPr indent="-419100" lvl="0" marL="457200" rtl="0" algn="l">
              <a:spcBef>
                <a:spcPts val="1000"/>
              </a:spcBef>
              <a:spcAft>
                <a:spcPts val="0"/>
              </a:spcAft>
              <a:buSzPts val="3000"/>
              <a:buChar char="●"/>
            </a:pPr>
            <a:r>
              <a:rPr b="1" lang="en-US" sz="3000"/>
              <a:t>실행 결과</a:t>
            </a:r>
            <a:endParaRPr b="1" sz="3000"/>
          </a:p>
          <a:p>
            <a:pPr indent="0" lvl="0" marL="0" rtl="0" algn="l">
              <a:spcBef>
                <a:spcPts val="1000"/>
              </a:spcBef>
              <a:spcAft>
                <a:spcPts val="0"/>
              </a:spcAft>
              <a:buNone/>
            </a:pPr>
            <a:r>
              <a:rPr b="1" lang="en-US" sz="3500"/>
              <a:t>	</a:t>
            </a:r>
            <a:endParaRPr b="1" sz="3500"/>
          </a:p>
          <a:p>
            <a:pPr indent="0" lvl="0" marL="0" rtl="0" algn="l">
              <a:spcBef>
                <a:spcPts val="1000"/>
              </a:spcBef>
              <a:spcAft>
                <a:spcPts val="0"/>
              </a:spcAft>
              <a:buNone/>
            </a:pPr>
            <a:r>
              <a:t/>
            </a:r>
            <a:endParaRPr/>
          </a:p>
          <a:p>
            <a:pPr indent="0" lvl="0" marL="0" rtl="0" algn="l">
              <a:spcBef>
                <a:spcPts val="1000"/>
              </a:spcBef>
              <a:spcAft>
                <a:spcPts val="0"/>
              </a:spcAft>
              <a:buNone/>
            </a:pPr>
            <a:r>
              <a:t/>
            </a:r>
            <a:endParaRPr/>
          </a:p>
        </p:txBody>
      </p:sp>
      <p:graphicFrame>
        <p:nvGraphicFramePr>
          <p:cNvPr id="949" name="Google Shape;949;gc52798a3af_5_10"/>
          <p:cNvGraphicFramePr/>
          <p:nvPr/>
        </p:nvGraphicFramePr>
        <p:xfrm>
          <a:off x="952488" y="2476500"/>
          <a:ext cx="3000000" cy="3000000"/>
        </p:xfrm>
        <a:graphic>
          <a:graphicData uri="http://schemas.openxmlformats.org/drawingml/2006/table">
            <a:tbl>
              <a:tblPr>
                <a:noFill/>
                <a:tableStyleId>{090221F0-D40E-4A5C-BFFC-49888EE3E6E5}</a:tableStyleId>
              </a:tblPr>
              <a:tblGrid>
                <a:gridCol w="1469575"/>
                <a:gridCol w="1469575"/>
                <a:gridCol w="1469575"/>
                <a:gridCol w="1469575"/>
                <a:gridCol w="1469575"/>
                <a:gridCol w="1469575"/>
                <a:gridCol w="1469575"/>
              </a:tblGrid>
              <a:tr h="381000">
                <a:tc rowSpan="2">
                  <a:txBody>
                    <a:bodyPr/>
                    <a:lstStyle/>
                    <a:p>
                      <a:pPr indent="0" lvl="0" marL="0" rtl="0" algn="ctr">
                        <a:spcBef>
                          <a:spcPts val="0"/>
                        </a:spcBef>
                        <a:spcAft>
                          <a:spcPts val="0"/>
                        </a:spcAft>
                        <a:buNone/>
                      </a:pPr>
                      <a:r>
                        <a:t/>
                      </a:r>
                      <a:endParaRPr sz="2000"/>
                    </a:p>
                  </a:txBody>
                  <a:tcPr marT="91425" marB="91425" marR="91425" marL="91425" anchor="ctr">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gridSpan="3">
                  <a:txBody>
                    <a:bodyPr/>
                    <a:lstStyle/>
                    <a:p>
                      <a:pPr indent="0" lvl="0" marL="0" rtl="0" algn="ctr">
                        <a:spcBef>
                          <a:spcPts val="0"/>
                        </a:spcBef>
                        <a:spcAft>
                          <a:spcPts val="0"/>
                        </a:spcAft>
                        <a:buNone/>
                      </a:pPr>
                      <a:r>
                        <a:rPr lang="en-US" sz="2000"/>
                        <a:t>1차 시도		</a:t>
                      </a:r>
                      <a:endParaRPr sz="2000"/>
                    </a:p>
                  </a:txBody>
                  <a:tcPr marT="91425" marB="91425" marR="91425" marL="91425" anchor="ctr">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hMerge="1"/>
                <a:tc hMerge="1"/>
                <a:tc gridSpan="3">
                  <a:txBody>
                    <a:bodyPr/>
                    <a:lstStyle/>
                    <a:p>
                      <a:pPr indent="0" lvl="0" marL="0" rtl="0" algn="ctr">
                        <a:spcBef>
                          <a:spcPts val="0"/>
                        </a:spcBef>
                        <a:spcAft>
                          <a:spcPts val="0"/>
                        </a:spcAft>
                        <a:buClr>
                          <a:schemeClr val="dk1"/>
                        </a:buClr>
                        <a:buSzPts val="1100"/>
                        <a:buFont typeface="Arial"/>
                        <a:buNone/>
                      </a:pPr>
                      <a:r>
                        <a:rPr lang="en-US" sz="2000">
                          <a:solidFill>
                            <a:schemeClr val="dk1"/>
                          </a:solidFill>
                        </a:rPr>
                        <a:t>2차 시도</a:t>
                      </a:r>
                      <a:endParaRPr sz="2000"/>
                    </a:p>
                  </a:txBody>
                  <a:tcPr marT="91425" marB="91425" marR="91425" marL="91425" anchor="ctr">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hMerge="1"/>
                <a:tc hMerge="1"/>
              </a:tr>
              <a:tr h="381000">
                <a:tc vMerge="1"/>
                <a:tc>
                  <a:txBody>
                    <a:bodyPr/>
                    <a:lstStyle/>
                    <a:p>
                      <a:pPr indent="0" lvl="0" marL="0" rtl="0" algn="ctr">
                        <a:spcBef>
                          <a:spcPts val="0"/>
                        </a:spcBef>
                        <a:spcAft>
                          <a:spcPts val="0"/>
                        </a:spcAft>
                        <a:buClr>
                          <a:schemeClr val="dk1"/>
                        </a:buClr>
                        <a:buSzPts val="1100"/>
                        <a:buFont typeface="Arial"/>
                        <a:buNone/>
                      </a:pPr>
                      <a:r>
                        <a:rPr lang="en-US" sz="2000">
                          <a:solidFill>
                            <a:schemeClr val="dk1"/>
                          </a:solidFill>
                        </a:rPr>
                        <a:t>accuracy</a:t>
                      </a:r>
                      <a:endParaRPr sz="2000"/>
                    </a:p>
                  </a:txBody>
                  <a:tcPr marT="91425" marB="91425" marR="91425" marL="91425" anchor="ctr">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US" sz="2000">
                          <a:solidFill>
                            <a:schemeClr val="dk1"/>
                          </a:solidFill>
                        </a:rPr>
                        <a:t>Soft voting</a:t>
                      </a:r>
                      <a:endParaRPr sz="2000"/>
                    </a:p>
                  </a:txBody>
                  <a:tcPr marT="91425" marB="91425" marR="91425" marL="91425" anchor="ctr">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US" sz="2000">
                          <a:solidFill>
                            <a:schemeClr val="dk1"/>
                          </a:solidFill>
                        </a:rPr>
                        <a:t>Majority voting</a:t>
                      </a:r>
                      <a:endParaRPr sz="2000"/>
                    </a:p>
                  </a:txBody>
                  <a:tcPr marT="91425" marB="91425" marR="91425" marL="91425" anchor="ctr">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2000">
                          <a:solidFill>
                            <a:schemeClr val="dk1"/>
                          </a:solidFill>
                        </a:rPr>
                        <a:t>accuracy</a:t>
                      </a:r>
                      <a:endParaRPr sz="2000"/>
                    </a:p>
                  </a:txBody>
                  <a:tcPr marT="91425" marB="91425" marR="91425" marL="91425" anchor="ctr">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2000">
                          <a:solidFill>
                            <a:schemeClr val="dk1"/>
                          </a:solidFill>
                        </a:rPr>
                        <a:t>Soft voting</a:t>
                      </a:r>
                      <a:endParaRPr sz="2000"/>
                    </a:p>
                  </a:txBody>
                  <a:tcPr marT="91425" marB="91425" marR="91425" marL="91425" anchor="ctr">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2000">
                          <a:solidFill>
                            <a:schemeClr val="dk1"/>
                          </a:solidFill>
                        </a:rPr>
                        <a:t>Majority voting</a:t>
                      </a:r>
                      <a:endParaRPr sz="2000"/>
                    </a:p>
                  </a:txBody>
                  <a:tcPr marT="91425" marB="91425" marR="91425" marL="91425" anchor="ctr">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US" sz="2000"/>
                        <a:t>데이터 1</a:t>
                      </a:r>
                      <a:endParaRPr sz="2000"/>
                    </a:p>
                  </a:txBody>
                  <a:tcPr marT="91425" marB="91425" marR="91425" marL="91425" anchor="ctr">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US" sz="2000">
                          <a:solidFill>
                            <a:schemeClr val="dk1"/>
                          </a:solidFill>
                        </a:rPr>
                        <a:t>0.939</a:t>
                      </a:r>
                      <a:endParaRPr sz="2000"/>
                    </a:p>
                  </a:txBody>
                  <a:tcPr marT="91425" marB="91425" marR="91425" marL="91425" anchor="ctr">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rowSpan="3">
                  <a:txBody>
                    <a:bodyPr/>
                    <a:lstStyle/>
                    <a:p>
                      <a:pPr indent="0" lvl="0" marL="0" rtl="0" algn="ctr">
                        <a:spcBef>
                          <a:spcPts val="0"/>
                        </a:spcBef>
                        <a:spcAft>
                          <a:spcPts val="0"/>
                        </a:spcAft>
                        <a:buNone/>
                      </a:pPr>
                      <a:r>
                        <a:rPr lang="en-US" sz="2000">
                          <a:solidFill>
                            <a:schemeClr val="dk1"/>
                          </a:solidFill>
                        </a:rPr>
                        <a:t>0.938</a:t>
                      </a:r>
                      <a:endParaRPr sz="2000"/>
                    </a:p>
                  </a:txBody>
                  <a:tcPr marT="91425" marB="91425" marR="91425" marL="91425" anchor="ctr">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rowSpan="3">
                  <a:txBody>
                    <a:bodyPr/>
                    <a:lstStyle/>
                    <a:p>
                      <a:pPr indent="0" lvl="0" marL="0" rtl="0" algn="ctr">
                        <a:spcBef>
                          <a:spcPts val="0"/>
                        </a:spcBef>
                        <a:spcAft>
                          <a:spcPts val="0"/>
                        </a:spcAft>
                        <a:buNone/>
                      </a:pPr>
                      <a:r>
                        <a:rPr b="1" lang="en-US" sz="2000">
                          <a:solidFill>
                            <a:srgbClr val="FF0000"/>
                          </a:solidFill>
                        </a:rPr>
                        <a:t>0.94</a:t>
                      </a:r>
                      <a:endParaRPr b="1" sz="2000">
                        <a:solidFill>
                          <a:srgbClr val="FF0000"/>
                        </a:solidFill>
                      </a:endParaRPr>
                    </a:p>
                  </a:txBody>
                  <a:tcPr marT="91425" marB="91425" marR="91425" marL="91425" anchor="ctr">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US" sz="2000">
                          <a:solidFill>
                            <a:schemeClr val="dk1"/>
                          </a:solidFill>
                        </a:rPr>
                        <a:t>0.939</a:t>
                      </a:r>
                      <a:endParaRPr sz="2000"/>
                    </a:p>
                  </a:txBody>
                  <a:tcPr marT="91425" marB="91425" marR="91425" marL="91425" anchor="ctr">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rowSpan="3">
                  <a:txBody>
                    <a:bodyPr/>
                    <a:lstStyle/>
                    <a:p>
                      <a:pPr indent="0" lvl="0" marL="0" rtl="0" algn="ctr">
                        <a:spcBef>
                          <a:spcPts val="0"/>
                        </a:spcBef>
                        <a:spcAft>
                          <a:spcPts val="0"/>
                        </a:spcAft>
                        <a:buNone/>
                      </a:pPr>
                      <a:r>
                        <a:rPr b="1" lang="en-US" sz="2000">
                          <a:solidFill>
                            <a:srgbClr val="FF0000"/>
                          </a:solidFill>
                          <a:highlight>
                            <a:srgbClr val="FFFF00"/>
                          </a:highlight>
                        </a:rPr>
                        <a:t>0.942</a:t>
                      </a:r>
                      <a:endParaRPr b="1" sz="2000">
                        <a:solidFill>
                          <a:srgbClr val="FF0000"/>
                        </a:solidFill>
                        <a:highlight>
                          <a:srgbClr val="FFFF00"/>
                        </a:highlight>
                      </a:endParaRPr>
                    </a:p>
                  </a:txBody>
                  <a:tcPr marT="91425" marB="91425" marR="91425" marL="91425" anchor="ctr">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rowSpan="3">
                  <a:txBody>
                    <a:bodyPr/>
                    <a:lstStyle/>
                    <a:p>
                      <a:pPr indent="0" lvl="0" marL="0" rtl="0" algn="ctr">
                        <a:spcBef>
                          <a:spcPts val="0"/>
                        </a:spcBef>
                        <a:spcAft>
                          <a:spcPts val="0"/>
                        </a:spcAft>
                        <a:buNone/>
                      </a:pPr>
                      <a:r>
                        <a:rPr lang="en-US" sz="2000">
                          <a:solidFill>
                            <a:schemeClr val="dk1"/>
                          </a:solidFill>
                        </a:rPr>
                        <a:t>0.939</a:t>
                      </a:r>
                      <a:endParaRPr sz="2000"/>
                    </a:p>
                  </a:txBody>
                  <a:tcPr marT="91425" marB="91425" marR="91425" marL="91425" anchor="ctr">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US" sz="2000"/>
                        <a:t>데이터 2</a:t>
                      </a:r>
                      <a:endParaRPr sz="2000"/>
                    </a:p>
                  </a:txBody>
                  <a:tcPr marT="91425" marB="91425" marR="91425" marL="91425" anchor="ctr">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US" sz="2000">
                          <a:solidFill>
                            <a:srgbClr val="4A86E8"/>
                          </a:solidFill>
                        </a:rPr>
                        <a:t>0.934</a:t>
                      </a:r>
                      <a:endParaRPr sz="2000"/>
                    </a:p>
                  </a:txBody>
                  <a:tcPr marT="91425" marB="91425" marR="91425" marL="91425" anchor="ctr">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vMerge="1"/>
                <a:tc vMerge="1"/>
                <a:tc>
                  <a:txBody>
                    <a:bodyPr/>
                    <a:lstStyle/>
                    <a:p>
                      <a:pPr indent="0" lvl="0" marL="0" rtl="0" algn="ctr">
                        <a:spcBef>
                          <a:spcPts val="0"/>
                        </a:spcBef>
                        <a:spcAft>
                          <a:spcPts val="0"/>
                        </a:spcAft>
                        <a:buClr>
                          <a:schemeClr val="dk1"/>
                        </a:buClr>
                        <a:buSzPts val="1100"/>
                        <a:buFont typeface="Arial"/>
                        <a:buNone/>
                      </a:pPr>
                      <a:r>
                        <a:rPr lang="en-US" sz="2000">
                          <a:solidFill>
                            <a:srgbClr val="4A86E8"/>
                          </a:solidFill>
                        </a:rPr>
                        <a:t>0.936</a:t>
                      </a:r>
                      <a:endParaRPr sz="2000">
                        <a:solidFill>
                          <a:srgbClr val="4A86E8"/>
                        </a:solidFill>
                      </a:endParaRPr>
                    </a:p>
                  </a:txBody>
                  <a:tcPr marT="91425" marB="91425" marR="91425" marL="91425" anchor="ctr">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vMerge="1"/>
                <a:tc vMerge="1"/>
              </a:tr>
              <a:tr h="381000">
                <a:tc>
                  <a:txBody>
                    <a:bodyPr/>
                    <a:lstStyle/>
                    <a:p>
                      <a:pPr indent="0" lvl="0" marL="0" rtl="0" algn="ctr">
                        <a:spcBef>
                          <a:spcPts val="0"/>
                        </a:spcBef>
                        <a:spcAft>
                          <a:spcPts val="0"/>
                        </a:spcAft>
                        <a:buNone/>
                      </a:pPr>
                      <a:r>
                        <a:rPr lang="en-US" sz="2000"/>
                        <a:t>데이터 3</a:t>
                      </a:r>
                      <a:endParaRPr sz="2000"/>
                    </a:p>
                  </a:txBody>
                  <a:tcPr marT="91425" marB="91425" marR="91425" marL="91425" anchor="ctr">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US" sz="2000">
                          <a:solidFill>
                            <a:schemeClr val="dk1"/>
                          </a:solidFill>
                        </a:rPr>
                        <a:t>0.932</a:t>
                      </a:r>
                      <a:endParaRPr sz="2000"/>
                    </a:p>
                  </a:txBody>
                  <a:tcPr marT="91425" marB="91425" marR="91425" marL="91425" anchor="ctr">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vMerge="1"/>
                <a:tc vMerge="1"/>
                <a:tc>
                  <a:txBody>
                    <a:bodyPr/>
                    <a:lstStyle/>
                    <a:p>
                      <a:pPr indent="0" lvl="0" marL="0" rtl="0" algn="ctr">
                        <a:spcBef>
                          <a:spcPts val="0"/>
                        </a:spcBef>
                        <a:spcAft>
                          <a:spcPts val="0"/>
                        </a:spcAft>
                        <a:buClr>
                          <a:schemeClr val="dk1"/>
                        </a:buClr>
                        <a:buSzPts val="1100"/>
                        <a:buFont typeface="Arial"/>
                        <a:buNone/>
                      </a:pPr>
                      <a:r>
                        <a:rPr lang="en-US" sz="2000">
                          <a:solidFill>
                            <a:schemeClr val="dk1"/>
                          </a:solidFill>
                        </a:rPr>
                        <a:t>0.932</a:t>
                      </a:r>
                      <a:endParaRPr sz="2000"/>
                    </a:p>
                  </a:txBody>
                  <a:tcPr marT="91425" marB="91425" marR="91425" marL="91425" anchor="ctr">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vMerge="1"/>
                <a:tc vMerge="1"/>
              </a:tr>
            </a:tbl>
          </a:graphicData>
        </a:graphic>
      </p:graphicFrame>
      <p:sp>
        <p:nvSpPr>
          <p:cNvPr id="950" name="Google Shape;950;gc52798a3af_5_10"/>
          <p:cNvSpPr/>
          <p:nvPr/>
        </p:nvSpPr>
        <p:spPr>
          <a:xfrm>
            <a:off x="605238" y="491393"/>
            <a:ext cx="10981500" cy="948600"/>
          </a:xfrm>
          <a:prstGeom prst="rect">
            <a:avLst/>
          </a:prstGeom>
          <a:solidFill>
            <a:srgbClr val="E2E9F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800">
                <a:solidFill>
                  <a:srgbClr val="757070"/>
                </a:solidFill>
                <a:latin typeface="Malgun Gothic"/>
                <a:ea typeface="Malgun Gothic"/>
                <a:cs typeface="Malgun Gothic"/>
                <a:sym typeface="Malgun Gothic"/>
              </a:rPr>
              <a:t> </a:t>
            </a:r>
            <a:r>
              <a:rPr b="1" lang="en-US" sz="2000">
                <a:solidFill>
                  <a:srgbClr val="666666"/>
                </a:solidFill>
                <a:latin typeface="Malgun Gothic"/>
                <a:ea typeface="Malgun Gothic"/>
                <a:cs typeface="Malgun Gothic"/>
                <a:sym typeface="Malgun Gothic"/>
              </a:rPr>
              <a:t>Ensemble</a:t>
            </a:r>
            <a:endParaRPr b="1" sz="2000">
              <a:solidFill>
                <a:srgbClr val="666666"/>
              </a:solidFill>
              <a:latin typeface="Malgun Gothic"/>
              <a:ea typeface="Malgun Gothic"/>
              <a:cs typeface="Malgun Gothic"/>
              <a:sym typeface="Malgun Gothic"/>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4" name="Shape 954"/>
        <p:cNvGrpSpPr/>
        <p:nvPr/>
      </p:nvGrpSpPr>
      <p:grpSpPr>
        <a:xfrm>
          <a:off x="0" y="0"/>
          <a:ext cx="0" cy="0"/>
          <a:chOff x="0" y="0"/>
          <a:chExt cx="0" cy="0"/>
        </a:xfrm>
      </p:grpSpPr>
      <p:sp>
        <p:nvSpPr>
          <p:cNvPr id="955" name="Google Shape;955;gc52798a3af_0_138"/>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 </a:t>
            </a:r>
            <a:r>
              <a:rPr lang="en-US"/>
              <a:t> </a:t>
            </a:r>
            <a:endParaRPr b="1">
              <a:solidFill>
                <a:srgbClr val="666666"/>
              </a:solidFill>
            </a:endParaRPr>
          </a:p>
        </p:txBody>
      </p:sp>
      <p:sp>
        <p:nvSpPr>
          <p:cNvPr id="956" name="Google Shape;956;gc52798a3af_0_138"/>
          <p:cNvSpPr/>
          <p:nvPr/>
        </p:nvSpPr>
        <p:spPr>
          <a:xfrm>
            <a:off x="199873" y="592072"/>
            <a:ext cx="846600" cy="871800"/>
          </a:xfrm>
          <a:prstGeom prst="flowChartConnector">
            <a:avLst/>
          </a:prstGeom>
          <a:solidFill>
            <a:srgbClr val="BFD0E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3100">
                <a:solidFill>
                  <a:schemeClr val="lt1"/>
                </a:solidFill>
                <a:latin typeface="Malgun Gothic"/>
                <a:ea typeface="Malgun Gothic"/>
                <a:cs typeface="Malgun Gothic"/>
                <a:sym typeface="Malgun Gothic"/>
              </a:rPr>
              <a:t>4</a:t>
            </a:r>
            <a:endParaRPr b="0" i="0" sz="3100" u="none" cap="none" strike="noStrike">
              <a:solidFill>
                <a:schemeClr val="lt1"/>
              </a:solidFill>
              <a:latin typeface="Malgun Gothic"/>
              <a:ea typeface="Malgun Gothic"/>
              <a:cs typeface="Malgun Gothic"/>
              <a:sym typeface="Malgun Gothic"/>
            </a:endParaRPr>
          </a:p>
        </p:txBody>
      </p:sp>
      <p:sp>
        <p:nvSpPr>
          <p:cNvPr id="957" name="Google Shape;957;gc52798a3af_0_138"/>
          <p:cNvSpPr txBox="1"/>
          <p:nvPr/>
        </p:nvSpPr>
        <p:spPr>
          <a:xfrm>
            <a:off x="1001425" y="2870175"/>
            <a:ext cx="5150100" cy="600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Malgun Gothic"/>
              <a:ea typeface="Malgun Gothic"/>
              <a:cs typeface="Malgun Gothic"/>
              <a:sym typeface="Malgun Gothic"/>
            </a:endParaRPr>
          </a:p>
        </p:txBody>
      </p:sp>
      <p:pic>
        <p:nvPicPr>
          <p:cNvPr id="958" name="Google Shape;958;gc52798a3af_0_138"/>
          <p:cNvPicPr preferRelativeResize="0"/>
          <p:nvPr/>
        </p:nvPicPr>
        <p:blipFill rotWithShape="1">
          <a:blip r:embed="rId3">
            <a:alphaModFix/>
          </a:blip>
          <a:srcRect b="67698" l="74802" r="0" t="0"/>
          <a:stretch/>
        </p:blipFill>
        <p:spPr>
          <a:xfrm>
            <a:off x="403675" y="1770425"/>
            <a:ext cx="1952624" cy="1883274"/>
          </a:xfrm>
          <a:prstGeom prst="rect">
            <a:avLst/>
          </a:prstGeom>
          <a:noFill/>
          <a:ln>
            <a:noFill/>
          </a:ln>
        </p:spPr>
      </p:pic>
      <p:pic>
        <p:nvPicPr>
          <p:cNvPr id="959" name="Google Shape;959;gc52798a3af_0_138"/>
          <p:cNvPicPr preferRelativeResize="0"/>
          <p:nvPr/>
        </p:nvPicPr>
        <p:blipFill>
          <a:blip r:embed="rId4">
            <a:alphaModFix/>
          </a:blip>
          <a:stretch>
            <a:fillRect/>
          </a:stretch>
        </p:blipFill>
        <p:spPr>
          <a:xfrm>
            <a:off x="433737" y="3960250"/>
            <a:ext cx="1892507" cy="1883275"/>
          </a:xfrm>
          <a:prstGeom prst="rect">
            <a:avLst/>
          </a:prstGeom>
          <a:noFill/>
          <a:ln>
            <a:noFill/>
          </a:ln>
        </p:spPr>
      </p:pic>
      <p:sp>
        <p:nvSpPr>
          <p:cNvPr id="960" name="Google Shape;960;gc52798a3af_0_138"/>
          <p:cNvSpPr/>
          <p:nvPr/>
        </p:nvSpPr>
        <p:spPr>
          <a:xfrm rot="5400000">
            <a:off x="4729525" y="209025"/>
            <a:ext cx="1618200" cy="5006100"/>
          </a:xfrm>
          <a:prstGeom prst="wedgeRoundRectCallout">
            <a:avLst>
              <a:gd fmla="val -20833" name="adj1"/>
              <a:gd fmla="val 62500" name="adj2"/>
              <a:gd fmla="val 0" name="adj3"/>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gc52798a3af_0_138"/>
          <p:cNvSpPr txBox="1"/>
          <p:nvPr/>
        </p:nvSpPr>
        <p:spPr>
          <a:xfrm>
            <a:off x="3257125" y="2296425"/>
            <a:ext cx="45630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latin typeface="Malgun Gothic"/>
                <a:ea typeface="Malgun Gothic"/>
                <a:cs typeface="Malgun Gothic"/>
                <a:sym typeface="Malgun Gothic"/>
              </a:rPr>
              <a:t>유경</a:t>
            </a:r>
            <a:r>
              <a:rPr lang="en-US">
                <a:latin typeface="Malgun Gothic"/>
                <a:ea typeface="Malgun Gothic"/>
                <a:cs typeface="Malgun Gothic"/>
                <a:sym typeface="Malgun Gothic"/>
              </a:rPr>
              <a:t> : 정확도를 올리려고 했지만 점점 떨어지는 퍼센트들보며 좌절했습니다..만! 그래도 전처리처리와 여러 모델들을 만들어보는 시간을 가져서 좋았습니다 ^~^</a:t>
            </a:r>
            <a:endParaRPr>
              <a:latin typeface="Malgun Gothic"/>
              <a:ea typeface="Malgun Gothic"/>
              <a:cs typeface="Malgun Gothic"/>
              <a:sym typeface="Malgun Gothic"/>
            </a:endParaRPr>
          </a:p>
        </p:txBody>
      </p:sp>
      <p:sp>
        <p:nvSpPr>
          <p:cNvPr id="962" name="Google Shape;962;gc52798a3af_0_138"/>
          <p:cNvSpPr/>
          <p:nvPr/>
        </p:nvSpPr>
        <p:spPr>
          <a:xfrm rot="5400000">
            <a:off x="4729525" y="2531375"/>
            <a:ext cx="1618200" cy="5006100"/>
          </a:xfrm>
          <a:prstGeom prst="wedgeRoundRectCallout">
            <a:avLst>
              <a:gd fmla="val -20833" name="adj1"/>
              <a:gd fmla="val 62500" name="adj2"/>
              <a:gd fmla="val 0" name="adj3"/>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gc52798a3af_0_138"/>
          <p:cNvSpPr txBox="1"/>
          <p:nvPr/>
        </p:nvSpPr>
        <p:spPr>
          <a:xfrm>
            <a:off x="3282950" y="4436975"/>
            <a:ext cx="42714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latin typeface="Malgun Gothic"/>
                <a:ea typeface="Malgun Gothic"/>
                <a:cs typeface="Malgun Gothic"/>
                <a:sym typeface="Malgun Gothic"/>
              </a:rPr>
              <a:t>종현</a:t>
            </a:r>
            <a:r>
              <a:rPr lang="en-US">
                <a:latin typeface="Malgun Gothic"/>
                <a:ea typeface="Malgun Gothic"/>
                <a:cs typeface="Malgun Gothic"/>
                <a:sym typeface="Malgun Gothic"/>
              </a:rPr>
              <a:t> : 0.1%라도 올리기 위한 발악의 여정…!</a:t>
            </a:r>
            <a:endParaRPr>
              <a:latin typeface="Malgun Gothic"/>
              <a:ea typeface="Malgun Gothic"/>
              <a:cs typeface="Malgun Gothic"/>
              <a:sym typeface="Malgun Gothic"/>
            </a:endParaRPr>
          </a:p>
          <a:p>
            <a:pPr indent="0" lvl="0" marL="0" rtl="0" algn="l">
              <a:spcBef>
                <a:spcPts val="0"/>
              </a:spcBef>
              <a:spcAft>
                <a:spcPts val="0"/>
              </a:spcAft>
              <a:buNone/>
            </a:pPr>
            <a:r>
              <a:rPr lang="en-US">
                <a:latin typeface="Malgun Gothic"/>
                <a:ea typeface="Malgun Gothic"/>
                <a:cs typeface="Malgun Gothic"/>
                <a:sym typeface="Malgun Gothic"/>
              </a:rPr>
              <a:t>덕분에 여러가지 기법을 시도해볼 수 있었습니다. </a:t>
            </a:r>
            <a:endParaRPr>
              <a:latin typeface="Malgun Gothic"/>
              <a:ea typeface="Malgun Gothic"/>
              <a:cs typeface="Malgun Gothic"/>
              <a:sym typeface="Malgun Gothic"/>
            </a:endParaRPr>
          </a:p>
          <a:p>
            <a:pPr indent="0" lvl="0" marL="0" rtl="0" algn="l">
              <a:spcBef>
                <a:spcPts val="0"/>
              </a:spcBef>
              <a:spcAft>
                <a:spcPts val="0"/>
              </a:spcAft>
              <a:buNone/>
            </a:pPr>
            <a:r>
              <a:rPr lang="en-US">
                <a:latin typeface="Malgun Gothic"/>
                <a:ea typeface="Malgun Gothic"/>
                <a:cs typeface="Malgun Gothic"/>
                <a:sym typeface="Malgun Gothic"/>
              </a:rPr>
              <a:t>퍼센트가 올라가는 걸 보면 힘들어도 계속하게 되네요. </a:t>
            </a:r>
            <a:endParaRPr>
              <a:latin typeface="Malgun Gothic"/>
              <a:ea typeface="Malgun Gothic"/>
              <a:cs typeface="Malgun Gothic"/>
              <a:sym typeface="Malgun Gothic"/>
            </a:endParaRPr>
          </a:p>
        </p:txBody>
      </p:sp>
      <p:sp>
        <p:nvSpPr>
          <p:cNvPr id="964" name="Google Shape;964;gc52798a3af_0_138"/>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 </a:t>
            </a:r>
            <a:r>
              <a:rPr b="1" lang="en-US">
                <a:solidFill>
                  <a:srgbClr val="666666"/>
                </a:solidFill>
              </a:rPr>
              <a:t>느낀점</a:t>
            </a:r>
            <a:endParaRPr b="1">
              <a:solidFill>
                <a:srgbClr val="666666"/>
              </a:solidFill>
            </a:endParaRPr>
          </a:p>
        </p:txBody>
      </p:sp>
      <p:pic>
        <p:nvPicPr>
          <p:cNvPr id="965" name="Google Shape;965;gc52798a3af_0_138"/>
          <p:cNvPicPr preferRelativeResize="0"/>
          <p:nvPr/>
        </p:nvPicPr>
        <p:blipFill>
          <a:blip r:embed="rId5">
            <a:alphaModFix/>
          </a:blip>
          <a:stretch>
            <a:fillRect/>
          </a:stretch>
        </p:blipFill>
        <p:spPr>
          <a:xfrm>
            <a:off x="9761075" y="4258598"/>
            <a:ext cx="2430925" cy="2599400"/>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9" name="Shape 969"/>
        <p:cNvGrpSpPr/>
        <p:nvPr/>
      </p:nvGrpSpPr>
      <p:grpSpPr>
        <a:xfrm>
          <a:off x="0" y="0"/>
          <a:ext cx="0" cy="0"/>
          <a:chOff x="0" y="0"/>
          <a:chExt cx="0" cy="0"/>
        </a:xfrm>
      </p:grpSpPr>
      <p:sp>
        <p:nvSpPr>
          <p:cNvPr id="970" name="Google Shape;970;gc54b49c44c_4_2"/>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 </a:t>
            </a:r>
            <a:r>
              <a:rPr b="1" lang="en-US">
                <a:solidFill>
                  <a:srgbClr val="666666"/>
                </a:solidFill>
              </a:rPr>
              <a:t>느낀점</a:t>
            </a:r>
            <a:endParaRPr b="1">
              <a:solidFill>
                <a:srgbClr val="666666"/>
              </a:solidFill>
            </a:endParaRPr>
          </a:p>
        </p:txBody>
      </p:sp>
      <p:sp>
        <p:nvSpPr>
          <p:cNvPr id="971" name="Google Shape;971;gc54b49c44c_4_2"/>
          <p:cNvSpPr/>
          <p:nvPr/>
        </p:nvSpPr>
        <p:spPr>
          <a:xfrm>
            <a:off x="199873" y="592072"/>
            <a:ext cx="846600" cy="871800"/>
          </a:xfrm>
          <a:prstGeom prst="flowChartConnector">
            <a:avLst/>
          </a:prstGeom>
          <a:solidFill>
            <a:srgbClr val="BFD0E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3100">
                <a:solidFill>
                  <a:schemeClr val="lt1"/>
                </a:solidFill>
                <a:latin typeface="Malgun Gothic"/>
                <a:ea typeface="Malgun Gothic"/>
                <a:cs typeface="Malgun Gothic"/>
                <a:sym typeface="Malgun Gothic"/>
              </a:rPr>
              <a:t>4</a:t>
            </a:r>
            <a:endParaRPr b="0" i="0" sz="3100" u="none" cap="none" strike="noStrike">
              <a:solidFill>
                <a:schemeClr val="lt1"/>
              </a:solidFill>
              <a:latin typeface="Malgun Gothic"/>
              <a:ea typeface="Malgun Gothic"/>
              <a:cs typeface="Malgun Gothic"/>
              <a:sym typeface="Malgun Gothic"/>
            </a:endParaRPr>
          </a:p>
        </p:txBody>
      </p:sp>
      <p:pic>
        <p:nvPicPr>
          <p:cNvPr id="972" name="Google Shape;972;gc54b49c44c_4_2"/>
          <p:cNvPicPr preferRelativeResize="0"/>
          <p:nvPr/>
        </p:nvPicPr>
        <p:blipFill rotWithShape="1">
          <a:blip r:embed="rId3">
            <a:alphaModFix/>
          </a:blip>
          <a:srcRect b="0" l="74530" r="0" t="69291"/>
          <a:stretch/>
        </p:blipFill>
        <p:spPr>
          <a:xfrm>
            <a:off x="130150" y="1712238"/>
            <a:ext cx="1846349" cy="1674775"/>
          </a:xfrm>
          <a:prstGeom prst="rect">
            <a:avLst/>
          </a:prstGeom>
          <a:noFill/>
          <a:ln>
            <a:noFill/>
          </a:ln>
        </p:spPr>
      </p:pic>
      <p:pic>
        <p:nvPicPr>
          <p:cNvPr id="973" name="Google Shape;973;gc54b49c44c_4_2"/>
          <p:cNvPicPr preferRelativeResize="0"/>
          <p:nvPr/>
        </p:nvPicPr>
        <p:blipFill rotWithShape="1">
          <a:blip r:embed="rId3">
            <a:alphaModFix/>
          </a:blip>
          <a:srcRect b="0" l="23731" r="51189" t="69291"/>
          <a:stretch/>
        </p:blipFill>
        <p:spPr>
          <a:xfrm>
            <a:off x="8783400" y="1603250"/>
            <a:ext cx="2054547" cy="1892750"/>
          </a:xfrm>
          <a:prstGeom prst="rect">
            <a:avLst/>
          </a:prstGeom>
          <a:noFill/>
          <a:ln>
            <a:noFill/>
          </a:ln>
        </p:spPr>
      </p:pic>
      <p:sp>
        <p:nvSpPr>
          <p:cNvPr id="974" name="Google Shape;974;gc54b49c44c_4_2"/>
          <p:cNvSpPr/>
          <p:nvPr/>
        </p:nvSpPr>
        <p:spPr>
          <a:xfrm rot="5400000">
            <a:off x="4434675" y="209025"/>
            <a:ext cx="1618200" cy="5006100"/>
          </a:xfrm>
          <a:prstGeom prst="wedgeRoundRectCallout">
            <a:avLst>
              <a:gd fmla="val -20833" name="adj1"/>
              <a:gd fmla="val 62500" name="adj2"/>
              <a:gd fmla="val 0" name="adj3"/>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gc54b49c44c_4_2"/>
          <p:cNvSpPr txBox="1"/>
          <p:nvPr/>
        </p:nvSpPr>
        <p:spPr>
          <a:xfrm>
            <a:off x="3000900" y="2181075"/>
            <a:ext cx="45147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latin typeface="Malgun Gothic"/>
                <a:ea typeface="Malgun Gothic"/>
                <a:cs typeface="Malgun Gothic"/>
                <a:sym typeface="Malgun Gothic"/>
              </a:rPr>
              <a:t>현규</a:t>
            </a:r>
            <a:r>
              <a:rPr lang="en-US">
                <a:latin typeface="Malgun Gothic"/>
                <a:ea typeface="Malgun Gothic"/>
                <a:cs typeface="Malgun Gothic"/>
                <a:sym typeface="Malgun Gothic"/>
              </a:rPr>
              <a:t> : 수업 시간 배웠던 여러 가지 알고리즘과 모델들을 직접 사용해볼 수 있어서 유익했습니다. 성능을 높이기 위해 하이퍼 파라미터를 조정하는 과정에서 시행착오를 겪으며 많이 배운 것 같습니다. </a:t>
            </a:r>
            <a:endParaRPr>
              <a:latin typeface="Malgun Gothic"/>
              <a:ea typeface="Malgun Gothic"/>
              <a:cs typeface="Malgun Gothic"/>
              <a:sym typeface="Malgun Gothic"/>
            </a:endParaRPr>
          </a:p>
        </p:txBody>
      </p:sp>
      <p:sp>
        <p:nvSpPr>
          <p:cNvPr id="976" name="Google Shape;976;gc54b49c44c_4_2"/>
          <p:cNvSpPr/>
          <p:nvPr/>
        </p:nvSpPr>
        <p:spPr>
          <a:xfrm>
            <a:off x="8057175" y="4124475"/>
            <a:ext cx="3922200" cy="1618200"/>
          </a:xfrm>
          <a:prstGeom prst="wedgeRoundRectCallout">
            <a:avLst>
              <a:gd fmla="val -10573" name="adj1"/>
              <a:gd fmla="val -73545" name="adj2"/>
              <a:gd fmla="val 0" name="adj3"/>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b="1" lang="en-US"/>
              <a:t>다희 </a:t>
            </a:r>
            <a:r>
              <a:rPr lang="en-US"/>
              <a:t>: 정확도 0.1% 올리는게 이렇게 힘든 거구나를 느낄 수 있는 프로젝트였습니다~^^</a:t>
            </a:r>
            <a:endParaRPr/>
          </a:p>
          <a:p>
            <a:pPr indent="0" lvl="0" marL="0" rtl="0" algn="l">
              <a:spcBef>
                <a:spcPts val="0"/>
              </a:spcBef>
              <a:spcAft>
                <a:spcPts val="0"/>
              </a:spcAft>
              <a:buNone/>
            </a:pPr>
            <a:r>
              <a:rPr lang="en-US"/>
              <a:t>어떤 모델이 좋은 성능을 보일지는 아직도 예측하기 어렵지만 다양한 전처리 및 모델을 적용할 수 있는 법을 배웠던 유익한 시간이었습니다!  </a:t>
            </a:r>
            <a:endParaRPr/>
          </a:p>
          <a:p>
            <a:pPr indent="0" lvl="0" marL="0" rtl="0" algn="l">
              <a:spcBef>
                <a:spcPts val="0"/>
              </a:spcBef>
              <a:spcAft>
                <a:spcPts val="0"/>
              </a:spcAft>
              <a:buNone/>
            </a:pPr>
            <a:r>
              <a:t/>
            </a:r>
            <a:endParaRPr/>
          </a:p>
        </p:txBody>
      </p:sp>
      <p:sp>
        <p:nvSpPr>
          <p:cNvPr id="977" name="Google Shape;977;gc54b49c44c_4_2"/>
          <p:cNvSpPr/>
          <p:nvPr/>
        </p:nvSpPr>
        <p:spPr>
          <a:xfrm rot="5400000">
            <a:off x="4434675" y="2430525"/>
            <a:ext cx="1618200" cy="5006100"/>
          </a:xfrm>
          <a:prstGeom prst="wedgeRoundRectCallout">
            <a:avLst>
              <a:gd fmla="val -20833" name="adj1"/>
              <a:gd fmla="val 62500" name="adj2"/>
              <a:gd fmla="val 0" name="adj3"/>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978" name="Google Shape;978;gc54b49c44c_4_2"/>
          <p:cNvSpPr txBox="1"/>
          <p:nvPr/>
        </p:nvSpPr>
        <p:spPr>
          <a:xfrm>
            <a:off x="2986425" y="4194825"/>
            <a:ext cx="4514700" cy="14775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b="1" lang="en-US">
                <a:latin typeface="Malgun Gothic"/>
                <a:ea typeface="Malgun Gothic"/>
                <a:cs typeface="Malgun Gothic"/>
                <a:sym typeface="Malgun Gothic"/>
              </a:rPr>
              <a:t>정은</a:t>
            </a:r>
            <a:r>
              <a:rPr lang="en-US">
                <a:latin typeface="Malgun Gothic"/>
                <a:ea typeface="Malgun Gothic"/>
                <a:cs typeface="Malgun Gothic"/>
                <a:sym typeface="Malgun Gothic"/>
              </a:rPr>
              <a:t> : 하나의 task를 수행하기 위해선 전처리부터 모델 구현까지 정말 다양한 기법들이 존재한다는 것을 배웠습니다. 또한, 딥러닝 모델 구현에 있어 절대적인 정답이 있는 것이 아니기에 다양한 방법론을 공부하고 구현해가며 목적에 가장 적합한 모델을 만들어야 한다는 것을 몸소 실감할 수 있는 경험이었습니다.</a:t>
            </a:r>
            <a:endParaRPr>
              <a:latin typeface="Malgun Gothic"/>
              <a:ea typeface="Malgun Gothic"/>
              <a:cs typeface="Malgun Gothic"/>
              <a:sym typeface="Malgun Gothic"/>
            </a:endParaRPr>
          </a:p>
        </p:txBody>
      </p:sp>
      <p:pic>
        <p:nvPicPr>
          <p:cNvPr id="979" name="Google Shape;979;gc54b49c44c_4_2"/>
          <p:cNvPicPr preferRelativeResize="0"/>
          <p:nvPr/>
        </p:nvPicPr>
        <p:blipFill>
          <a:blip r:embed="rId4">
            <a:alphaModFix/>
          </a:blip>
          <a:stretch>
            <a:fillRect/>
          </a:stretch>
        </p:blipFill>
        <p:spPr>
          <a:xfrm>
            <a:off x="199875" y="3849925"/>
            <a:ext cx="1846350" cy="1892741"/>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3" name="Shape 983"/>
        <p:cNvGrpSpPr/>
        <p:nvPr/>
      </p:nvGrpSpPr>
      <p:grpSpPr>
        <a:xfrm>
          <a:off x="0" y="0"/>
          <a:ext cx="0" cy="0"/>
          <a:chOff x="0" y="0"/>
          <a:chExt cx="0" cy="0"/>
        </a:xfrm>
      </p:grpSpPr>
      <p:sp>
        <p:nvSpPr>
          <p:cNvPr id="984" name="Google Shape;984;gc52798a3af_4_21"/>
          <p:cNvSpPr txBox="1"/>
          <p:nvPr>
            <p:ph type="ctrTitle"/>
          </p:nvPr>
        </p:nvSpPr>
        <p:spPr>
          <a:xfrm>
            <a:off x="1524000" y="517266"/>
            <a:ext cx="9144000" cy="593700"/>
          </a:xfrm>
          <a:prstGeom prst="rect">
            <a:avLst/>
          </a:prstGeom>
        </p:spPr>
        <p:txBody>
          <a:bodyPr anchorCtr="0" anchor="b" bIns="45700" lIns="91425" spcFirstLastPara="1" rIns="91425" wrap="square" tIns="45700">
            <a:normAutofit fontScale="90000"/>
          </a:bodyPr>
          <a:lstStyle/>
          <a:p>
            <a:pPr indent="-571500" lvl="0" marL="457200" rtl="0" algn="ctr">
              <a:spcBef>
                <a:spcPts val="0"/>
              </a:spcBef>
              <a:spcAft>
                <a:spcPts val="0"/>
              </a:spcAft>
              <a:buSzPct val="100000"/>
              <a:buChar char="+"/>
            </a:pPr>
            <a:r>
              <a:rPr b="1" lang="en-US"/>
              <a:t>보너스</a:t>
            </a:r>
            <a:endParaRPr b="1"/>
          </a:p>
        </p:txBody>
      </p:sp>
      <p:pic>
        <p:nvPicPr>
          <p:cNvPr id="985" name="Google Shape;985;gc52798a3af_4_21" title="토끼.mp4">
            <a:hlinkClick r:id="rId3"/>
          </p:cNvPr>
          <p:cNvPicPr preferRelativeResize="0"/>
          <p:nvPr/>
        </p:nvPicPr>
        <p:blipFill>
          <a:blip r:embed="rId4">
            <a:alphaModFix/>
          </a:blip>
          <a:stretch>
            <a:fillRect/>
          </a:stretch>
        </p:blipFill>
        <p:spPr>
          <a:xfrm>
            <a:off x="1981200" y="1276925"/>
            <a:ext cx="8229600" cy="5048250"/>
          </a:xfrm>
          <a:prstGeom prst="rect">
            <a:avLst/>
          </a:prstGeom>
          <a:noFill/>
          <a:ln>
            <a:noFill/>
          </a:ln>
        </p:spPr>
      </p:pic>
      <p:sp>
        <p:nvSpPr>
          <p:cNvPr id="986" name="Google Shape;986;gc52798a3af_4_21"/>
          <p:cNvSpPr txBox="1"/>
          <p:nvPr/>
        </p:nvSpPr>
        <p:spPr>
          <a:xfrm>
            <a:off x="471100" y="498275"/>
            <a:ext cx="20928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Malgun Gothic"/>
                <a:ea typeface="Malgun Gothic"/>
                <a:cs typeface="Malgun Gothic"/>
                <a:sym typeface="Malgun Gothic"/>
              </a:rPr>
              <a:t>화질 개선 한 거랑 이거 둘 중 어떤게 나은지 봐주세요 ㅎ..</a:t>
            </a:r>
            <a:endParaRPr>
              <a:latin typeface="Malgun Gothic"/>
              <a:ea typeface="Malgun Gothic"/>
              <a:cs typeface="Malgun Gothic"/>
              <a:sym typeface="Malgun Gothic"/>
            </a:endParaRPr>
          </a:p>
          <a:p>
            <a:pPr indent="0" lvl="0" marL="0" rtl="0" algn="l">
              <a:spcBef>
                <a:spcPts val="0"/>
              </a:spcBef>
              <a:spcAft>
                <a:spcPts val="0"/>
              </a:spcAft>
              <a:buNone/>
            </a:pPr>
            <a:r>
              <a:rPr lang="en-US">
                <a:latin typeface="Malgun Gothic"/>
                <a:ea typeface="Malgun Gothic"/>
                <a:cs typeface="Malgun Gothic"/>
                <a:sym typeface="Malgun Gothic"/>
              </a:rPr>
              <a:t>화면공유 특성상 </a:t>
            </a:r>
            <a:endParaRPr>
              <a:latin typeface="Malgun Gothic"/>
              <a:ea typeface="Malgun Gothic"/>
              <a:cs typeface="Malgun Gothic"/>
              <a:sym typeface="Malgun Gothic"/>
            </a:endParaRPr>
          </a:p>
          <a:p>
            <a:pPr indent="0" lvl="0" marL="0" rtl="0" algn="l">
              <a:spcBef>
                <a:spcPts val="0"/>
              </a:spcBef>
              <a:spcAft>
                <a:spcPts val="0"/>
              </a:spcAft>
              <a:buNone/>
            </a:pPr>
            <a:r>
              <a:rPr lang="en-US">
                <a:latin typeface="Malgun Gothic"/>
                <a:ea typeface="Malgun Gothic"/>
                <a:cs typeface="Malgun Gothic"/>
                <a:sym typeface="Malgun Gothic"/>
              </a:rPr>
              <a:t>고화질이면 끊길</a:t>
            </a:r>
            <a:endParaRPr>
              <a:latin typeface="Malgun Gothic"/>
              <a:ea typeface="Malgun Gothic"/>
              <a:cs typeface="Malgun Gothic"/>
              <a:sym typeface="Malgun Gothic"/>
            </a:endParaRPr>
          </a:p>
          <a:p>
            <a:pPr indent="0" lvl="0" marL="0" rtl="0" algn="l">
              <a:spcBef>
                <a:spcPts val="0"/>
              </a:spcBef>
              <a:spcAft>
                <a:spcPts val="0"/>
              </a:spcAft>
              <a:buNone/>
            </a:pPr>
            <a:r>
              <a:rPr lang="en-US">
                <a:latin typeface="Malgun Gothic"/>
                <a:ea typeface="Malgun Gothic"/>
                <a:cs typeface="Malgun Gothic"/>
                <a:sym typeface="Malgun Gothic"/>
              </a:rPr>
              <a:t>수도..</a:t>
            </a:r>
            <a:endParaRPr>
              <a:latin typeface="Malgun Gothic"/>
              <a:ea typeface="Malgun Gothic"/>
              <a:cs typeface="Malgun Gothic"/>
              <a:sym typeface="Malgun Gothic"/>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985"/>
                                        </p:tgtEl>
                                        <p:attrNameLst>
                                          <p:attrName>style.visibility</p:attrName>
                                        </p:attrNameLst>
                                      </p:cBhvr>
                                      <p:to>
                                        <p:strVal val="visible"/>
                                      </p:to>
                                    </p:set>
                                    <p:animEffect filter="fade" transition="in">
                                      <p:cBhvr>
                                        <p:cTn dur="1000"/>
                                        <p:tgtEl>
                                          <p:spTgt spid="98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0" name="Shape 990"/>
        <p:cNvGrpSpPr/>
        <p:nvPr/>
      </p:nvGrpSpPr>
      <p:grpSpPr>
        <a:xfrm>
          <a:off x="0" y="0"/>
          <a:ext cx="0" cy="0"/>
          <a:chOff x="0" y="0"/>
          <a:chExt cx="0" cy="0"/>
        </a:xfrm>
      </p:grpSpPr>
      <p:sp>
        <p:nvSpPr>
          <p:cNvPr id="991" name="Google Shape;991;gc54b49c44c_6_2"/>
          <p:cNvSpPr txBox="1"/>
          <p:nvPr>
            <p:ph type="ctrTitle"/>
          </p:nvPr>
        </p:nvSpPr>
        <p:spPr>
          <a:xfrm>
            <a:off x="1524000" y="517266"/>
            <a:ext cx="9144000" cy="593700"/>
          </a:xfrm>
          <a:prstGeom prst="rect">
            <a:avLst/>
          </a:prstGeom>
        </p:spPr>
        <p:txBody>
          <a:bodyPr anchorCtr="0" anchor="b" bIns="45700" lIns="91425" spcFirstLastPara="1" rIns="91425" wrap="square" tIns="45700">
            <a:normAutofit fontScale="90000"/>
          </a:bodyPr>
          <a:lstStyle/>
          <a:p>
            <a:pPr indent="-571500" lvl="0" marL="457200" rtl="0" algn="ctr">
              <a:spcBef>
                <a:spcPts val="0"/>
              </a:spcBef>
              <a:spcAft>
                <a:spcPts val="0"/>
              </a:spcAft>
              <a:buSzPct val="100000"/>
              <a:buChar char="+"/>
            </a:pPr>
            <a:r>
              <a:rPr b="1" lang="en-US"/>
              <a:t>보너스</a:t>
            </a:r>
            <a:endParaRPr b="1"/>
          </a:p>
        </p:txBody>
      </p:sp>
      <p:pic>
        <p:nvPicPr>
          <p:cNvPr id="992" name="Google Shape;992;gc54b49c44c_6_2" title="토끼.mp4">
            <a:hlinkClick r:id="rId3"/>
          </p:cNvPr>
          <p:cNvPicPr preferRelativeResize="0"/>
          <p:nvPr/>
        </p:nvPicPr>
        <p:blipFill>
          <a:blip r:embed="rId4">
            <a:alphaModFix/>
          </a:blip>
          <a:stretch>
            <a:fillRect/>
          </a:stretch>
        </p:blipFill>
        <p:spPr>
          <a:xfrm>
            <a:off x="1981200" y="1276925"/>
            <a:ext cx="8229600" cy="5048250"/>
          </a:xfrm>
          <a:prstGeom prst="rect">
            <a:avLst/>
          </a:prstGeom>
          <a:noFill/>
          <a:ln>
            <a:noFill/>
          </a:ln>
        </p:spPr>
      </p:pic>
      <p:pic>
        <p:nvPicPr>
          <p:cNvPr id="993" name="Google Shape;993;gc54b49c44c_6_2" title="화질개선 토끼.mp4">
            <a:hlinkClick r:id="rId5"/>
          </p:cNvPr>
          <p:cNvPicPr preferRelativeResize="0"/>
          <p:nvPr/>
        </p:nvPicPr>
        <p:blipFill>
          <a:blip r:embed="rId6">
            <a:alphaModFix/>
          </a:blip>
          <a:stretch>
            <a:fillRect/>
          </a:stretch>
        </p:blipFill>
        <p:spPr>
          <a:xfrm>
            <a:off x="0" y="0"/>
            <a:ext cx="12192001" cy="7188695"/>
          </a:xfrm>
          <a:prstGeom prst="rect">
            <a:avLst/>
          </a:prstGeom>
          <a:noFill/>
          <a:ln>
            <a:noFill/>
          </a:ln>
        </p:spPr>
      </p:pic>
      <p:sp>
        <p:nvSpPr>
          <p:cNvPr id="994" name="Google Shape;994;gc54b49c44c_6_2"/>
          <p:cNvSpPr txBox="1"/>
          <p:nvPr>
            <p:ph type="ctrTitle"/>
          </p:nvPr>
        </p:nvSpPr>
        <p:spPr>
          <a:xfrm>
            <a:off x="9233575" y="5773475"/>
            <a:ext cx="2652300" cy="551700"/>
          </a:xfrm>
          <a:prstGeom prst="rect">
            <a:avLst/>
          </a:prstGeom>
        </p:spPr>
        <p:txBody>
          <a:bodyPr anchorCtr="0" anchor="b" bIns="45700" lIns="91425" spcFirstLastPara="1" rIns="91425" wrap="square" tIns="45700">
            <a:noAutofit/>
          </a:bodyPr>
          <a:lstStyle/>
          <a:p>
            <a:pPr indent="-482600" lvl="0" marL="457200" rtl="0" algn="ctr">
              <a:spcBef>
                <a:spcPts val="0"/>
              </a:spcBef>
              <a:spcAft>
                <a:spcPts val="0"/>
              </a:spcAft>
              <a:buClr>
                <a:srgbClr val="F3F3F3"/>
              </a:buClr>
              <a:buSzPts val="4000"/>
              <a:buChar char="+"/>
            </a:pPr>
            <a:r>
              <a:rPr b="1" lang="en-US" sz="4000">
                <a:solidFill>
                  <a:srgbClr val="F3F3F3"/>
                </a:solidFill>
              </a:rPr>
              <a:t>보너스</a:t>
            </a:r>
            <a:endParaRPr b="1" sz="4000">
              <a:solidFill>
                <a:srgbClr val="F3F3F3"/>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992"/>
                                        </p:tgtEl>
                                        <p:attrNameLst>
                                          <p:attrName>style.visibility</p:attrName>
                                        </p:attrNameLst>
                                      </p:cBhvr>
                                      <p:to>
                                        <p:strVal val="visible"/>
                                      </p:to>
                                    </p:set>
                                    <p:animEffect filter="fade" transition="in">
                                      <p:cBhvr>
                                        <p:cTn dur="1000"/>
                                        <p:tgtEl>
                                          <p:spTgt spid="99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93"/>
                                        </p:tgtEl>
                                        <p:attrNameLst>
                                          <p:attrName>style.visibility</p:attrName>
                                        </p:attrNameLst>
                                      </p:cBhvr>
                                      <p:to>
                                        <p:strVal val="visible"/>
                                      </p:to>
                                    </p:set>
                                    <p:animEffect filter="fade" transition="in">
                                      <p:cBhvr>
                                        <p:cTn dur="1000"/>
                                        <p:tgtEl>
                                          <p:spTgt spid="99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8" name="Shape 998"/>
        <p:cNvGrpSpPr/>
        <p:nvPr/>
      </p:nvGrpSpPr>
      <p:grpSpPr>
        <a:xfrm>
          <a:off x="0" y="0"/>
          <a:ext cx="0" cy="0"/>
          <a:chOff x="0" y="0"/>
          <a:chExt cx="0" cy="0"/>
        </a:xfrm>
      </p:grpSpPr>
      <p:sp>
        <p:nvSpPr>
          <p:cNvPr id="999" name="Google Shape;999;gc52798a3af_0_169"/>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Malgun Gothic"/>
              <a:buNone/>
            </a:pPr>
            <a:r>
              <a:rPr lang="en-US"/>
              <a:t>프로젝트 배경</a:t>
            </a:r>
            <a:endParaRPr/>
          </a:p>
        </p:txBody>
      </p:sp>
      <p:sp>
        <p:nvSpPr>
          <p:cNvPr id="1000" name="Google Shape;1000;gc52798a3af_0_169"/>
          <p:cNvSpPr/>
          <p:nvPr/>
        </p:nvSpPr>
        <p:spPr>
          <a:xfrm>
            <a:off x="605238" y="365125"/>
            <a:ext cx="10981500" cy="6127800"/>
          </a:xfrm>
          <a:prstGeom prst="rect">
            <a:avLst/>
          </a:prstGeom>
          <a:solidFill>
            <a:srgbClr val="EDF2F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Malgun Gothic"/>
              <a:ea typeface="Malgun Gothic"/>
              <a:cs typeface="Malgun Gothic"/>
              <a:sym typeface="Malgun Gothic"/>
            </a:endParaRPr>
          </a:p>
        </p:txBody>
      </p:sp>
      <p:sp>
        <p:nvSpPr>
          <p:cNvPr id="1001" name="Google Shape;1001;gc52798a3af_0_169"/>
          <p:cNvSpPr txBox="1"/>
          <p:nvPr/>
        </p:nvSpPr>
        <p:spPr>
          <a:xfrm>
            <a:off x="3762075" y="2656500"/>
            <a:ext cx="4152900" cy="954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5000">
                <a:solidFill>
                  <a:srgbClr val="666666"/>
                </a:solidFill>
                <a:latin typeface="Malgun Gothic"/>
                <a:ea typeface="Malgun Gothic"/>
                <a:cs typeface="Malgun Gothic"/>
                <a:sym typeface="Malgun Gothic"/>
              </a:rPr>
              <a:t>  Q&amp;A</a:t>
            </a:r>
            <a:endParaRPr b="1" sz="5000">
              <a:latin typeface="Malgun Gothic"/>
              <a:ea typeface="Malgun Gothic"/>
              <a:cs typeface="Malgun Gothic"/>
              <a:sym typeface="Malgun Gothic"/>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5" name="Shape 1005"/>
        <p:cNvGrpSpPr/>
        <p:nvPr/>
      </p:nvGrpSpPr>
      <p:grpSpPr>
        <a:xfrm>
          <a:off x="0" y="0"/>
          <a:ext cx="0" cy="0"/>
          <a:chOff x="0" y="0"/>
          <a:chExt cx="0" cy="0"/>
        </a:xfrm>
      </p:grpSpPr>
      <p:sp>
        <p:nvSpPr>
          <p:cNvPr id="1006" name="Google Shape;1006;gc52798a3af_0_156"/>
          <p:cNvSpPr/>
          <p:nvPr/>
        </p:nvSpPr>
        <p:spPr>
          <a:xfrm>
            <a:off x="1856508" y="1683327"/>
            <a:ext cx="8478900" cy="3491400"/>
          </a:xfrm>
          <a:prstGeom prst="rect">
            <a:avLst/>
          </a:prstGeom>
          <a:solidFill>
            <a:srgbClr val="EDF2F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Malgun Gothic"/>
              <a:ea typeface="Malgun Gothic"/>
              <a:cs typeface="Malgun Gothic"/>
              <a:sym typeface="Malgun Gothic"/>
            </a:endParaRPr>
          </a:p>
        </p:txBody>
      </p:sp>
      <p:pic>
        <p:nvPicPr>
          <p:cNvPr descr="Shape, circle&#10;&#10;Description automatically generated" id="1007" name="Google Shape;1007;gc52798a3af_0_156"/>
          <p:cNvPicPr preferRelativeResize="0"/>
          <p:nvPr/>
        </p:nvPicPr>
        <p:blipFill rotWithShape="1">
          <a:blip r:embed="rId3">
            <a:alphaModFix/>
          </a:blip>
          <a:srcRect b="33359" l="0" r="0" t="34117"/>
          <a:stretch/>
        </p:blipFill>
        <p:spPr>
          <a:xfrm>
            <a:off x="3196702" y="2719582"/>
            <a:ext cx="5798592" cy="1418836"/>
          </a:xfrm>
          <a:prstGeom prst="rect">
            <a:avLst/>
          </a:prstGeom>
          <a:noFill/>
          <a:ln>
            <a:noFill/>
          </a:ln>
        </p:spPr>
      </p:pic>
      <p:sp>
        <p:nvSpPr>
          <p:cNvPr id="1008" name="Google Shape;1008;gc52798a3af_0_156"/>
          <p:cNvSpPr/>
          <p:nvPr/>
        </p:nvSpPr>
        <p:spPr>
          <a:xfrm>
            <a:off x="2209800" y="1991360"/>
            <a:ext cx="7772400" cy="2875200"/>
          </a:xfrm>
          <a:custGeom>
            <a:rect b="b" l="l" r="r" t="t"/>
            <a:pathLst>
              <a:path extrusionOk="0" h="120000" w="120000">
                <a:moveTo>
                  <a:pt x="0" y="0"/>
                </a:moveTo>
                <a:lnTo>
                  <a:pt x="120000" y="0"/>
                </a:lnTo>
                <a:lnTo>
                  <a:pt x="120000" y="120000"/>
                </a:lnTo>
                <a:lnTo>
                  <a:pt x="0" y="120000"/>
                </a:lnTo>
                <a:close/>
              </a:path>
            </a:pathLst>
          </a:custGeom>
          <a:solidFill>
            <a:schemeClr val="lt1">
              <a:alpha val="8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5500">
                <a:solidFill>
                  <a:srgbClr val="757070"/>
                </a:solidFill>
                <a:latin typeface="Arial Black"/>
                <a:ea typeface="Arial Black"/>
                <a:cs typeface="Arial Black"/>
                <a:sym typeface="Arial Black"/>
              </a:rPr>
              <a:t>감사합니다</a:t>
            </a:r>
            <a:endParaRPr b="1" i="0" sz="5500" u="none" cap="none" strike="noStrike">
              <a:solidFill>
                <a:srgbClr val="757070"/>
              </a:solidFill>
              <a:latin typeface="Arial Black"/>
              <a:ea typeface="Arial Black"/>
              <a:cs typeface="Arial Black"/>
              <a:sym typeface="Arial Black"/>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gc52798a3af_0_13"/>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  </a:t>
            </a:r>
            <a:r>
              <a:rPr b="1" lang="en-US">
                <a:solidFill>
                  <a:srgbClr val="666666"/>
                </a:solidFill>
              </a:rPr>
              <a:t>프로젝트 배경</a:t>
            </a:r>
            <a:endParaRPr b="1">
              <a:solidFill>
                <a:srgbClr val="666666"/>
              </a:solidFill>
            </a:endParaRPr>
          </a:p>
        </p:txBody>
      </p:sp>
      <p:sp>
        <p:nvSpPr>
          <p:cNvPr id="137" name="Google Shape;137;gc52798a3af_0_13"/>
          <p:cNvSpPr txBox="1"/>
          <p:nvPr>
            <p:ph idx="1" type="body"/>
          </p:nvPr>
        </p:nvSpPr>
        <p:spPr>
          <a:xfrm>
            <a:off x="838200" y="1825625"/>
            <a:ext cx="10701300" cy="4351200"/>
          </a:xfrm>
          <a:prstGeom prst="rect">
            <a:avLst/>
          </a:prstGeom>
        </p:spPr>
        <p:txBody>
          <a:bodyPr anchorCtr="0" anchor="t" bIns="45700" lIns="91425" spcFirstLastPara="1" rIns="91425" wrap="square" tIns="45700">
            <a:normAutofit/>
          </a:bodyPr>
          <a:lstStyle/>
          <a:p>
            <a:pPr indent="-342900" lvl="0" marL="457200" rtl="0" algn="l">
              <a:spcBef>
                <a:spcPts val="1000"/>
              </a:spcBef>
              <a:spcAft>
                <a:spcPts val="0"/>
              </a:spcAft>
              <a:buSzPts val="1800"/>
              <a:buChar char="●"/>
            </a:pPr>
            <a:r>
              <a:rPr b="1" lang="en-US"/>
              <a:t>기계가 사람의 감정을 이해하고 분류가 가능한지에 대한 호기심</a:t>
            </a:r>
            <a:endParaRPr b="1"/>
          </a:p>
          <a:p>
            <a:pPr indent="0" lvl="0" marL="0" rtl="0" algn="l">
              <a:spcBef>
                <a:spcPts val="1000"/>
              </a:spcBef>
              <a:spcAft>
                <a:spcPts val="0"/>
              </a:spcAft>
              <a:buNone/>
            </a:pPr>
            <a:r>
              <a:t/>
            </a:r>
            <a:endParaRPr b="1"/>
          </a:p>
          <a:p>
            <a:pPr indent="-342900" lvl="0" marL="457200" rtl="0" algn="l">
              <a:spcBef>
                <a:spcPts val="1000"/>
              </a:spcBef>
              <a:spcAft>
                <a:spcPts val="0"/>
              </a:spcAft>
              <a:buSzPts val="1800"/>
              <a:buChar char="●"/>
            </a:pPr>
            <a:r>
              <a:rPr b="1" lang="en-US"/>
              <a:t>빅데이터를 활용해 사람보다 뛰어난 판단 능력을 갖춘 알고리즘 구현 필요성에 대한 공감 </a:t>
            </a:r>
            <a:endParaRPr b="1"/>
          </a:p>
        </p:txBody>
      </p:sp>
      <p:sp>
        <p:nvSpPr>
          <p:cNvPr id="138" name="Google Shape;138;gc52798a3af_0_13"/>
          <p:cNvSpPr/>
          <p:nvPr/>
        </p:nvSpPr>
        <p:spPr>
          <a:xfrm>
            <a:off x="389023" y="592072"/>
            <a:ext cx="846600" cy="871800"/>
          </a:xfrm>
          <a:prstGeom prst="flowChartConnector">
            <a:avLst/>
          </a:prstGeom>
          <a:solidFill>
            <a:srgbClr val="BFD0E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3100">
                <a:solidFill>
                  <a:schemeClr val="lt1"/>
                </a:solidFill>
                <a:latin typeface="Malgun Gothic"/>
                <a:ea typeface="Malgun Gothic"/>
                <a:cs typeface="Malgun Gothic"/>
                <a:sym typeface="Malgun Gothic"/>
              </a:rPr>
              <a:t>2</a:t>
            </a:r>
            <a:endParaRPr b="0" i="0" sz="3100" u="none" cap="none" strike="noStrike">
              <a:solidFill>
                <a:schemeClr val="lt1"/>
              </a:solidFill>
              <a:latin typeface="Malgun Gothic"/>
              <a:ea typeface="Malgun Gothic"/>
              <a:cs typeface="Malgun Gothic"/>
              <a:sym typeface="Malgun Gothic"/>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gc52798a3af_0_18"/>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  </a:t>
            </a:r>
            <a:r>
              <a:rPr b="1" lang="en-US">
                <a:solidFill>
                  <a:srgbClr val="666666"/>
                </a:solidFill>
              </a:rPr>
              <a:t>프로젝트 목표</a:t>
            </a:r>
            <a:endParaRPr b="1">
              <a:solidFill>
                <a:srgbClr val="666666"/>
              </a:solidFill>
            </a:endParaRPr>
          </a:p>
        </p:txBody>
      </p:sp>
      <p:sp>
        <p:nvSpPr>
          <p:cNvPr id="144" name="Google Shape;144;gc52798a3af_0_18"/>
          <p:cNvSpPr txBox="1"/>
          <p:nvPr>
            <p:ph idx="1" type="body"/>
          </p:nvPr>
        </p:nvSpPr>
        <p:spPr>
          <a:xfrm>
            <a:off x="838200" y="1825625"/>
            <a:ext cx="10515600" cy="4351200"/>
          </a:xfrm>
          <a:prstGeom prst="rect">
            <a:avLst/>
          </a:prstGeom>
        </p:spPr>
        <p:txBody>
          <a:bodyPr anchorCtr="0" anchor="t" bIns="45700" lIns="91425" spcFirstLastPara="1" rIns="91425" wrap="square" tIns="45700">
            <a:normAutofit/>
          </a:bodyPr>
          <a:lstStyle/>
          <a:p>
            <a:pPr indent="-342900" lvl="0" marL="457200" rtl="0" algn="l">
              <a:spcBef>
                <a:spcPts val="1000"/>
              </a:spcBef>
              <a:spcAft>
                <a:spcPts val="0"/>
              </a:spcAft>
              <a:buSzPts val="1800"/>
              <a:buChar char="●"/>
            </a:pPr>
            <a:r>
              <a:rPr b="1" lang="en-US"/>
              <a:t>자연어 데이터 셋을 분석하고 감정을 판단하는 분류 모델 직접 구현</a:t>
            </a:r>
            <a:endParaRPr b="1"/>
          </a:p>
          <a:p>
            <a:pPr indent="0" lvl="0" marL="0" rtl="0" algn="l">
              <a:spcBef>
                <a:spcPts val="1000"/>
              </a:spcBef>
              <a:spcAft>
                <a:spcPts val="0"/>
              </a:spcAft>
              <a:buNone/>
            </a:pPr>
            <a:r>
              <a:t/>
            </a:r>
            <a:endParaRPr b="1"/>
          </a:p>
          <a:p>
            <a:pPr indent="-342900" lvl="0" marL="457200" rtl="0" algn="l">
              <a:spcBef>
                <a:spcPts val="1000"/>
              </a:spcBef>
              <a:spcAft>
                <a:spcPts val="0"/>
              </a:spcAft>
              <a:buSzPts val="1800"/>
              <a:buChar char="●"/>
            </a:pPr>
            <a:r>
              <a:rPr b="1" lang="en-US"/>
              <a:t>자연어 데이터를 전처리하는 과정과 다양한 DL/ML 모델에 따른 성능 변화 확인</a:t>
            </a:r>
            <a:endParaRPr b="1"/>
          </a:p>
          <a:p>
            <a:pPr indent="0" lvl="0" marL="0" rtl="0" algn="l">
              <a:spcBef>
                <a:spcPts val="1000"/>
              </a:spcBef>
              <a:spcAft>
                <a:spcPts val="0"/>
              </a:spcAft>
              <a:buNone/>
            </a:pPr>
            <a:r>
              <a:t/>
            </a:r>
            <a:endParaRPr b="1"/>
          </a:p>
          <a:p>
            <a:pPr indent="-342900" lvl="0" marL="457200" rtl="0" algn="l">
              <a:spcBef>
                <a:spcPts val="1000"/>
              </a:spcBef>
              <a:spcAft>
                <a:spcPts val="0"/>
              </a:spcAft>
              <a:buSzPts val="1800"/>
              <a:buChar char="●"/>
            </a:pPr>
            <a:r>
              <a:rPr b="1" lang="en-US"/>
              <a:t>여러가지 모델을 비교하여 가장 효과적인 모델 구현</a:t>
            </a:r>
            <a:endParaRPr b="1"/>
          </a:p>
        </p:txBody>
      </p:sp>
      <p:sp>
        <p:nvSpPr>
          <p:cNvPr id="145" name="Google Shape;145;gc52798a3af_0_18"/>
          <p:cNvSpPr/>
          <p:nvPr/>
        </p:nvSpPr>
        <p:spPr>
          <a:xfrm>
            <a:off x="325773" y="547247"/>
            <a:ext cx="846600" cy="871800"/>
          </a:xfrm>
          <a:prstGeom prst="flowChartConnector">
            <a:avLst/>
          </a:prstGeom>
          <a:solidFill>
            <a:srgbClr val="BFD0E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3100">
                <a:solidFill>
                  <a:schemeClr val="lt1"/>
                </a:solidFill>
                <a:latin typeface="Malgun Gothic"/>
                <a:ea typeface="Malgun Gothic"/>
                <a:cs typeface="Malgun Gothic"/>
                <a:sym typeface="Malgun Gothic"/>
              </a:rPr>
              <a:t>2</a:t>
            </a:r>
            <a:endParaRPr b="0" i="0" sz="3100" u="none" cap="none" strike="noStrike">
              <a:solidFill>
                <a:schemeClr val="lt1"/>
              </a:solidFill>
              <a:latin typeface="Malgun Gothic"/>
              <a:ea typeface="Malgun Gothic"/>
              <a:cs typeface="Malgun Gothic"/>
              <a:sym typeface="Malgun Gothic"/>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gc52798a3af_5_59"/>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  </a:t>
            </a:r>
            <a:r>
              <a:rPr b="1" lang="en-US">
                <a:solidFill>
                  <a:srgbClr val="666666"/>
                </a:solidFill>
              </a:rPr>
              <a:t>프로젝트 응용</a:t>
            </a:r>
            <a:endParaRPr b="1">
              <a:solidFill>
                <a:srgbClr val="666666"/>
              </a:solidFill>
            </a:endParaRPr>
          </a:p>
        </p:txBody>
      </p:sp>
      <p:sp>
        <p:nvSpPr>
          <p:cNvPr id="151" name="Google Shape;151;gc52798a3af_5_59"/>
          <p:cNvSpPr txBox="1"/>
          <p:nvPr>
            <p:ph idx="1" type="body"/>
          </p:nvPr>
        </p:nvSpPr>
        <p:spPr>
          <a:xfrm>
            <a:off x="838200" y="1825625"/>
            <a:ext cx="10515600" cy="4351200"/>
          </a:xfrm>
          <a:prstGeom prst="rect">
            <a:avLst/>
          </a:prstGeom>
        </p:spPr>
        <p:txBody>
          <a:bodyPr anchorCtr="0" anchor="t" bIns="45700" lIns="91425" spcFirstLastPara="1" rIns="91425" wrap="square" tIns="45700">
            <a:normAutofit/>
          </a:bodyPr>
          <a:lstStyle/>
          <a:p>
            <a:pPr indent="-342900" lvl="0" marL="457200" rtl="0" algn="l">
              <a:spcBef>
                <a:spcPts val="1000"/>
              </a:spcBef>
              <a:spcAft>
                <a:spcPts val="0"/>
              </a:spcAft>
              <a:buSzPts val="1800"/>
              <a:buChar char="●"/>
            </a:pPr>
            <a:r>
              <a:rPr b="1" lang="en-US"/>
              <a:t>감성마케팅</a:t>
            </a:r>
            <a:endParaRPr b="1"/>
          </a:p>
        </p:txBody>
      </p:sp>
      <p:sp>
        <p:nvSpPr>
          <p:cNvPr id="152" name="Google Shape;152;gc52798a3af_5_59"/>
          <p:cNvSpPr/>
          <p:nvPr/>
        </p:nvSpPr>
        <p:spPr>
          <a:xfrm>
            <a:off x="325773" y="547247"/>
            <a:ext cx="846600" cy="871800"/>
          </a:xfrm>
          <a:prstGeom prst="flowChartConnector">
            <a:avLst/>
          </a:prstGeom>
          <a:solidFill>
            <a:srgbClr val="BFD0E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3100">
                <a:solidFill>
                  <a:schemeClr val="lt1"/>
                </a:solidFill>
                <a:latin typeface="Malgun Gothic"/>
                <a:ea typeface="Malgun Gothic"/>
                <a:cs typeface="Malgun Gothic"/>
                <a:sym typeface="Malgun Gothic"/>
              </a:rPr>
              <a:t>2</a:t>
            </a:r>
            <a:endParaRPr b="0" i="0" sz="3100" u="none" cap="none" strike="noStrike">
              <a:solidFill>
                <a:schemeClr val="lt1"/>
              </a:solidFill>
              <a:latin typeface="Malgun Gothic"/>
              <a:ea typeface="Malgun Gothic"/>
              <a:cs typeface="Malgun Gothic"/>
              <a:sym typeface="Malgun Gothic"/>
            </a:endParaRPr>
          </a:p>
        </p:txBody>
      </p:sp>
      <p:pic>
        <p:nvPicPr>
          <p:cNvPr id="153" name="Google Shape;153;gc52798a3af_5_59"/>
          <p:cNvPicPr preferRelativeResize="0"/>
          <p:nvPr/>
        </p:nvPicPr>
        <p:blipFill>
          <a:blip r:embed="rId3">
            <a:alphaModFix/>
          </a:blip>
          <a:stretch>
            <a:fillRect/>
          </a:stretch>
        </p:blipFill>
        <p:spPr>
          <a:xfrm>
            <a:off x="69175" y="2768575"/>
            <a:ext cx="5795975" cy="3496225"/>
          </a:xfrm>
          <a:prstGeom prst="rect">
            <a:avLst/>
          </a:prstGeom>
          <a:noFill/>
          <a:ln>
            <a:noFill/>
          </a:ln>
        </p:spPr>
      </p:pic>
      <p:pic>
        <p:nvPicPr>
          <p:cNvPr id="154" name="Google Shape;154;gc52798a3af_5_59"/>
          <p:cNvPicPr preferRelativeResize="0"/>
          <p:nvPr/>
        </p:nvPicPr>
        <p:blipFill>
          <a:blip r:embed="rId4">
            <a:alphaModFix/>
          </a:blip>
          <a:stretch>
            <a:fillRect/>
          </a:stretch>
        </p:blipFill>
        <p:spPr>
          <a:xfrm>
            <a:off x="5482873" y="176848"/>
            <a:ext cx="6592951" cy="3091225"/>
          </a:xfrm>
          <a:prstGeom prst="rect">
            <a:avLst/>
          </a:prstGeom>
          <a:noFill/>
          <a:ln>
            <a:noFill/>
          </a:ln>
        </p:spPr>
      </p:pic>
      <p:pic>
        <p:nvPicPr>
          <p:cNvPr id="155" name="Google Shape;155;gc52798a3af_5_59"/>
          <p:cNvPicPr preferRelativeResize="0"/>
          <p:nvPr/>
        </p:nvPicPr>
        <p:blipFill>
          <a:blip r:embed="rId5">
            <a:alphaModFix/>
          </a:blip>
          <a:stretch>
            <a:fillRect/>
          </a:stretch>
        </p:blipFill>
        <p:spPr>
          <a:xfrm>
            <a:off x="5567675" y="3411500"/>
            <a:ext cx="6508149" cy="3394494"/>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2021-03-04T11:15:23Z</dcterms:created>
  <dc:creator>유경 최</dc:creator>
</cp:coreProperties>
</file>